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13"/>
  </p:notesMasterIdLst>
  <p:sldIdLst>
    <p:sldId id="256" r:id="rId2"/>
    <p:sldId id="257" r:id="rId3"/>
    <p:sldId id="260" r:id="rId4"/>
    <p:sldId id="265" r:id="rId5"/>
    <p:sldId id="270" r:id="rId6"/>
    <p:sldId id="268" r:id="rId7"/>
    <p:sldId id="267" r:id="rId8"/>
    <p:sldId id="261" r:id="rId9"/>
    <p:sldId id="262" r:id="rId10"/>
    <p:sldId id="271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EE1FD5-1AB9-B5CD-1C0E-8E501B1575EE}" v="67" dt="2020-05-12T13:57:29.963"/>
    <p1510:client id="{D69F3D33-3957-F8A5-638A-B31D0355ACDC}" v="10" dt="2020-05-13T06:35:03.713"/>
    <p1510:client id="{D75B552C-9C88-39F3-83C4-C39B1C3D5B11}" v="86" dt="2020-05-12T18:37:24.002"/>
    <p1510:client id="{E434AF47-B148-84F6-274A-7EBAC76D2391}" v="475" dt="2020-05-12T20:02:42.364"/>
    <p1510:client id="{E6675898-08B9-D523-4C56-E323267C6E03}" v="396" dt="2020-05-13T06:13:44.6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зотова Юлія" userId="S::y.izotova@mdu.in.ua::9633cd2d-6934-4867-903b-1a18eafbe3a6" providerId="AD" clId="Web-{D69F3D33-3957-F8A5-638A-B31D0355ACDC}"/>
    <pc:docChg chg="modSld">
      <pc:chgData name="Ізотова Юлія" userId="S::y.izotova@mdu.in.ua::9633cd2d-6934-4867-903b-1a18eafbe3a6" providerId="AD" clId="Web-{D69F3D33-3957-F8A5-638A-B31D0355ACDC}" dt="2020-05-13T06:35:05.213" v="10" actId="1076"/>
      <pc:docMkLst>
        <pc:docMk/>
      </pc:docMkLst>
      <pc:sldChg chg="modSp">
        <pc:chgData name="Ізотова Юлія" userId="S::y.izotova@mdu.in.ua::9633cd2d-6934-4867-903b-1a18eafbe3a6" providerId="AD" clId="Web-{D69F3D33-3957-F8A5-638A-B31D0355ACDC}" dt="2020-05-13T06:34:08.307" v="7" actId="20577"/>
        <pc:sldMkLst>
          <pc:docMk/>
          <pc:sldMk cId="4105069319" sldId="261"/>
        </pc:sldMkLst>
        <pc:graphicFrameChg chg="modGraphic">
          <ac:chgData name="Ізотова Юлія" userId="S::y.izotova@mdu.in.ua::9633cd2d-6934-4867-903b-1a18eafbe3a6" providerId="AD" clId="Web-{D69F3D33-3957-F8A5-638A-B31D0355ACDC}" dt="2020-05-13T06:34:08.307" v="7" actId="20577"/>
          <ac:graphicFrameMkLst>
            <pc:docMk/>
            <pc:sldMk cId="4105069319" sldId="261"/>
            <ac:graphicFrameMk id="4" creationId="{17BF51D3-95B0-47BA-BD97-694340DC3361}"/>
          </ac:graphicFrameMkLst>
        </pc:graphicFrameChg>
      </pc:sldChg>
      <pc:sldChg chg="modSp">
        <pc:chgData name="Ізотова Юлія" userId="S::y.izotova@mdu.in.ua::9633cd2d-6934-4867-903b-1a18eafbe3a6" providerId="AD" clId="Web-{D69F3D33-3957-F8A5-638A-B31D0355ACDC}" dt="2020-05-13T06:35:05.213" v="10" actId="1076"/>
        <pc:sldMkLst>
          <pc:docMk/>
          <pc:sldMk cId="1380733528" sldId="264"/>
        </pc:sldMkLst>
        <pc:graphicFrameChg chg="mod modGraphic">
          <ac:chgData name="Ізотова Юлія" userId="S::y.izotova@mdu.in.ua::9633cd2d-6934-4867-903b-1a18eafbe3a6" providerId="AD" clId="Web-{D69F3D33-3957-F8A5-638A-B31D0355ACDC}" dt="2020-05-13T06:35:05.213" v="10" actId="1076"/>
          <ac:graphicFrameMkLst>
            <pc:docMk/>
            <pc:sldMk cId="1380733528" sldId="264"/>
            <ac:graphicFrameMk id="301" creationId="{811E110E-E1A1-4263-A3A5-A78ED529E3EC}"/>
          </ac:graphicFrameMkLst>
        </pc:graphicFrameChg>
      </pc:sldChg>
    </pc:docChg>
  </pc:docChgLst>
</pc:chgInfo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851BBD-EB09-462D-8FA3-FC53B847F13D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800B701-551A-4851-941F-C96F77F264F3}">
      <dgm:prSet phldr="0"/>
      <dgm:spPr/>
      <dgm:t>
        <a:bodyPr/>
        <a:lstStyle/>
        <a:p>
          <a:pPr algn="just" rtl="0"/>
          <a:r>
            <a:rPr lang="uk" dirty="0"/>
            <a:t>відповідності ОП Національній та галузевій рамці кваліфікацій;</a:t>
          </a:r>
          <a:r>
            <a:rPr lang="ru-RU" dirty="0">
              <a:latin typeface="Century Gothic" panose="020B0502020202020204"/>
            </a:rPr>
            <a:t> </a:t>
          </a:r>
          <a:endParaRPr lang="ru-RU" dirty="0"/>
        </a:p>
      </dgm:t>
    </dgm:pt>
    <dgm:pt modelId="{5E5CB1F5-379D-4248-9A10-47DD5882E0F2}" type="parTrans" cxnId="{E6D4344B-70A5-42AA-8418-4C63BD31CD62}">
      <dgm:prSet/>
      <dgm:spPr/>
    </dgm:pt>
    <dgm:pt modelId="{C0E8DE41-E234-4D6B-8791-CAA546706DB7}" type="sibTrans" cxnId="{E6D4344B-70A5-42AA-8418-4C63BD31CD62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C91B9FF3-5C3A-43E0-9890-63E5B6618ED5}">
      <dgm:prSet phldr="0"/>
      <dgm:spPr/>
      <dgm:t>
        <a:bodyPr/>
        <a:lstStyle/>
        <a:p>
          <a:pPr algn="just" rtl="0"/>
          <a:r>
            <a:rPr lang="ru-RU" b="0" i="0" u="none" strike="noStrike" cap="none" baseline="0" noProof="0" dirty="0" err="1">
              <a:solidFill>
                <a:srgbClr val="010000"/>
              </a:solidFill>
              <a:latin typeface="Century Gothic"/>
            </a:rPr>
            <a:t>відповідності</a:t>
          </a:r>
          <a:r>
            <a:rPr lang="ru-RU" b="0" i="0" u="none" strike="noStrike" cap="none" baseline="0" noProof="0" dirty="0">
              <a:solidFill>
                <a:srgbClr val="010000"/>
              </a:solidFill>
              <a:latin typeface="Century Gothic"/>
            </a:rPr>
            <a:t> ОП </a:t>
          </a:r>
          <a:r>
            <a:rPr lang="ru-RU" b="0" i="0" u="none" strike="noStrike" cap="none" baseline="0" noProof="0" dirty="0" err="1">
              <a:solidFill>
                <a:srgbClr val="010000"/>
              </a:solidFill>
              <a:latin typeface="Century Gothic"/>
            </a:rPr>
            <a:t>вимогам</a:t>
          </a:r>
          <a:r>
            <a:rPr lang="ru-RU" b="0" i="0" u="none" strike="noStrike" cap="none" baseline="0" noProof="0" dirty="0">
              <a:solidFill>
                <a:srgbClr val="010000"/>
              </a:solidFill>
              <a:latin typeface="Century Gothic"/>
            </a:rPr>
            <a:t> стандарту </a:t>
          </a:r>
          <a:r>
            <a:rPr lang="ru-RU" b="0" i="0" u="none" strike="noStrike" cap="none" baseline="0" noProof="0" dirty="0" err="1">
              <a:solidFill>
                <a:srgbClr val="010000"/>
              </a:solidFill>
              <a:latin typeface="Century Gothic"/>
            </a:rPr>
            <a:t>вищої</a:t>
          </a:r>
          <a:r>
            <a:rPr lang="ru-RU" b="0" i="0" u="none" strike="noStrike" cap="none" baseline="0" noProof="0" dirty="0">
              <a:solidFill>
                <a:srgbClr val="010000"/>
              </a:solidFill>
              <a:latin typeface="Century Gothic"/>
            </a:rPr>
            <a:t> </a:t>
          </a:r>
          <a:r>
            <a:rPr lang="ru-RU" b="0" i="0" u="none" strike="noStrike" cap="none" baseline="0" noProof="0" dirty="0" err="1">
              <a:solidFill>
                <a:srgbClr val="010000"/>
              </a:solidFill>
              <a:latin typeface="Century Gothic"/>
            </a:rPr>
            <a:t>освіти</a:t>
          </a:r>
          <a:r>
            <a:rPr lang="ru-RU" b="0" i="0" u="none" strike="noStrike" cap="none" baseline="0" noProof="0" dirty="0">
              <a:solidFill>
                <a:srgbClr val="010000"/>
              </a:solidFill>
              <a:latin typeface="Century Gothic"/>
            </a:rPr>
            <a:t> та </a:t>
          </a:r>
          <a:r>
            <a:rPr lang="ru-RU" b="0" i="0" u="none" strike="noStrike" cap="none" baseline="0" noProof="0" dirty="0" err="1">
              <a:solidFill>
                <a:srgbClr val="010000"/>
              </a:solidFill>
              <a:latin typeface="Century Gothic"/>
            </a:rPr>
            <a:t>професійному</a:t>
          </a:r>
          <a:r>
            <a:rPr lang="ru-RU" b="0" i="0" u="none" strike="noStrike" cap="none" baseline="0" noProof="0" dirty="0">
              <a:solidFill>
                <a:srgbClr val="010000"/>
              </a:solidFill>
              <a:latin typeface="Century Gothic"/>
            </a:rPr>
            <a:t> стандарту (за наявності)</a:t>
          </a:r>
        </a:p>
      </dgm:t>
    </dgm:pt>
    <dgm:pt modelId="{D7122C56-9735-4F22-802A-E101520382CF}" type="parTrans" cxnId="{88DE34BF-3366-410F-98A8-4E14A9942417}">
      <dgm:prSet/>
      <dgm:spPr/>
    </dgm:pt>
    <dgm:pt modelId="{9D6DFB2D-7C96-4E9F-A3CE-E1A758830116}" type="sibTrans" cxnId="{88DE34BF-3366-410F-98A8-4E14A9942417}">
      <dgm:prSet/>
      <dgm:spPr/>
      <dgm:t>
        <a:bodyPr/>
        <a:lstStyle/>
        <a:p>
          <a:endParaRPr lang="ru-RU"/>
        </a:p>
      </dgm:t>
    </dgm:pt>
    <dgm:pt modelId="{D595ACF4-1808-4F5A-A302-678FD2BF2B18}" type="pres">
      <dgm:prSet presAssocID="{A5851BBD-EB09-462D-8FA3-FC53B847F13D}" presName="linearFlow" presStyleCnt="0">
        <dgm:presLayoutVars>
          <dgm:dir/>
          <dgm:animLvl val="lvl"/>
          <dgm:resizeHandles val="exact"/>
        </dgm:presLayoutVars>
      </dgm:prSet>
      <dgm:spPr/>
    </dgm:pt>
    <dgm:pt modelId="{EA16E1E9-B02E-40CB-96E0-CBFA1C065E9C}" type="pres">
      <dgm:prSet presAssocID="{5800B701-551A-4851-941F-C96F77F264F3}" presName="compositeNode" presStyleCnt="0"/>
      <dgm:spPr/>
    </dgm:pt>
    <dgm:pt modelId="{4FFEB5E2-AD69-4CD0-81DD-46D57025F79C}" type="pres">
      <dgm:prSet presAssocID="{5800B701-551A-4851-941F-C96F77F264F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57F0620-D0D5-4B13-9A79-F16E107F0826}" type="pres">
      <dgm:prSet presAssocID="{5800B701-551A-4851-941F-C96F77F264F3}" presName="parSh" presStyleCnt="0"/>
      <dgm:spPr/>
    </dgm:pt>
    <dgm:pt modelId="{DF0316D7-0DED-4E3E-8E67-959998FEF1D6}" type="pres">
      <dgm:prSet presAssocID="{5800B701-551A-4851-941F-C96F77F264F3}" presName="lineNode" presStyleLbl="alignAccFollowNode1" presStyleIdx="0" presStyleCnt="6"/>
      <dgm:spPr/>
    </dgm:pt>
    <dgm:pt modelId="{99005E2A-1613-4B42-BAA7-2FDC0065379A}" type="pres">
      <dgm:prSet presAssocID="{5800B701-551A-4851-941F-C96F77F264F3}" presName="lineArrowNode" presStyleLbl="alignAccFollowNode1" presStyleIdx="1" presStyleCnt="6"/>
      <dgm:spPr/>
    </dgm:pt>
    <dgm:pt modelId="{950D7010-E1A7-43BA-A55D-9D906CC09DEC}" type="pres">
      <dgm:prSet presAssocID="{C0E8DE41-E234-4D6B-8791-CAA546706DB7}" presName="sibTransNodeCircle" presStyleLbl="alignNode1" presStyleIdx="0" presStyleCnt="2">
        <dgm:presLayoutVars>
          <dgm:chMax val="0"/>
          <dgm:bulletEnabled/>
        </dgm:presLayoutVars>
      </dgm:prSet>
      <dgm:spPr/>
    </dgm:pt>
    <dgm:pt modelId="{5A0E5E54-96F0-48BA-973F-6E9F5382236D}" type="pres">
      <dgm:prSet presAssocID="{C0E8DE41-E234-4D6B-8791-CAA546706DB7}" presName="spacerBetweenCircleAndCallout" presStyleCnt="0">
        <dgm:presLayoutVars/>
      </dgm:prSet>
      <dgm:spPr/>
    </dgm:pt>
    <dgm:pt modelId="{F5999324-4BE1-47E7-B89F-72FDF2FBC663}" type="pres">
      <dgm:prSet presAssocID="{5800B701-551A-4851-941F-C96F77F264F3}" presName="nodeText" presStyleLbl="alignAccFollowNode1" presStyleIdx="2" presStyleCnt="6">
        <dgm:presLayoutVars>
          <dgm:bulletEnabled val="1"/>
        </dgm:presLayoutVars>
      </dgm:prSet>
      <dgm:spPr/>
    </dgm:pt>
    <dgm:pt modelId="{FD8E4C8A-A54E-41D0-8207-81DF5DAEF42E}" type="pres">
      <dgm:prSet presAssocID="{C0E8DE41-E234-4D6B-8791-CAA546706DB7}" presName="sibTransComposite" presStyleCnt="0"/>
      <dgm:spPr/>
    </dgm:pt>
    <dgm:pt modelId="{91F1FEFF-9736-4D00-8ABC-38B8F07F0056}" type="pres">
      <dgm:prSet presAssocID="{C91B9FF3-5C3A-43E0-9890-63E5B6618ED5}" presName="compositeNode" presStyleCnt="0"/>
      <dgm:spPr/>
    </dgm:pt>
    <dgm:pt modelId="{A966223E-8267-4F69-B67C-7A523703CC6F}" type="pres">
      <dgm:prSet presAssocID="{C91B9FF3-5C3A-43E0-9890-63E5B6618ED5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2908A388-3AC9-4CB7-ACB3-14174BA4D013}" type="pres">
      <dgm:prSet presAssocID="{C91B9FF3-5C3A-43E0-9890-63E5B6618ED5}" presName="parSh" presStyleCnt="0"/>
      <dgm:spPr/>
    </dgm:pt>
    <dgm:pt modelId="{FC7B1F64-2F1D-4F2D-8C45-144206937B8B}" type="pres">
      <dgm:prSet presAssocID="{C91B9FF3-5C3A-43E0-9890-63E5B6618ED5}" presName="lineNode" presStyleLbl="alignAccFollowNode1" presStyleIdx="3" presStyleCnt="6"/>
      <dgm:spPr/>
    </dgm:pt>
    <dgm:pt modelId="{669329C8-29E6-49DC-9351-4DD8B703DD90}" type="pres">
      <dgm:prSet presAssocID="{C91B9FF3-5C3A-43E0-9890-63E5B6618ED5}" presName="lineArrowNode" presStyleLbl="alignAccFollowNode1" presStyleIdx="4" presStyleCnt="6"/>
      <dgm:spPr/>
    </dgm:pt>
    <dgm:pt modelId="{8A2EB124-E3F0-45B3-8CAB-13A45AED3DF4}" type="pres">
      <dgm:prSet presAssocID="{9D6DFB2D-7C96-4E9F-A3CE-E1A758830116}" presName="sibTransNodeCircle" presStyleLbl="alignNode1" presStyleIdx="1" presStyleCnt="2">
        <dgm:presLayoutVars>
          <dgm:chMax val="0"/>
          <dgm:bulletEnabled/>
        </dgm:presLayoutVars>
      </dgm:prSet>
      <dgm:spPr/>
    </dgm:pt>
    <dgm:pt modelId="{232ED1D4-5EE9-4467-958E-BDC1FB55D52D}" type="pres">
      <dgm:prSet presAssocID="{9D6DFB2D-7C96-4E9F-A3CE-E1A758830116}" presName="spacerBetweenCircleAndCallout" presStyleCnt="0">
        <dgm:presLayoutVars/>
      </dgm:prSet>
      <dgm:spPr/>
    </dgm:pt>
    <dgm:pt modelId="{A98DAFA1-2395-4C11-8162-DD344C77F491}" type="pres">
      <dgm:prSet presAssocID="{C91B9FF3-5C3A-43E0-9890-63E5B6618ED5}" presName="nodeText" presStyleLbl="alignAccFollowNode1" presStyleIdx="5" presStyleCnt="6">
        <dgm:presLayoutVars>
          <dgm:bulletEnabled val="1"/>
        </dgm:presLayoutVars>
      </dgm:prSet>
      <dgm:spPr/>
    </dgm:pt>
  </dgm:ptLst>
  <dgm:cxnLst>
    <dgm:cxn modelId="{1BB6980A-CD31-4204-96BF-1E021615D2BB}" type="presOf" srcId="{C91B9FF3-5C3A-43E0-9890-63E5B6618ED5}" destId="{A98DAFA1-2395-4C11-8162-DD344C77F491}" srcOrd="0" destOrd="0" presId="urn:microsoft.com/office/officeart/2016/7/layout/LinearArrowProcessNumbered"/>
    <dgm:cxn modelId="{E6D4344B-70A5-42AA-8418-4C63BD31CD62}" srcId="{A5851BBD-EB09-462D-8FA3-FC53B847F13D}" destId="{5800B701-551A-4851-941F-C96F77F264F3}" srcOrd="0" destOrd="0" parTransId="{5E5CB1F5-379D-4248-9A10-47DD5882E0F2}" sibTransId="{C0E8DE41-E234-4D6B-8791-CAA546706DB7}"/>
    <dgm:cxn modelId="{1C432A9A-B6C6-4972-9375-34D82363F65E}" type="presOf" srcId="{9D6DFB2D-7C96-4E9F-A3CE-E1A758830116}" destId="{8A2EB124-E3F0-45B3-8CAB-13A45AED3DF4}" srcOrd="0" destOrd="0" presId="urn:microsoft.com/office/officeart/2016/7/layout/LinearArrowProcessNumbered"/>
    <dgm:cxn modelId="{50A6819E-3C3F-407B-A58E-C433980E7E33}" type="presOf" srcId="{A5851BBD-EB09-462D-8FA3-FC53B847F13D}" destId="{D595ACF4-1808-4F5A-A302-678FD2BF2B18}" srcOrd="0" destOrd="0" presId="urn:microsoft.com/office/officeart/2016/7/layout/LinearArrowProcessNumbered"/>
    <dgm:cxn modelId="{F42391B1-8EC4-480C-AAF4-C57872731A69}" type="presOf" srcId="{5800B701-551A-4851-941F-C96F77F264F3}" destId="{F5999324-4BE1-47E7-B89F-72FDF2FBC663}" srcOrd="0" destOrd="0" presId="urn:microsoft.com/office/officeart/2016/7/layout/LinearArrowProcessNumbered"/>
    <dgm:cxn modelId="{88DE34BF-3366-410F-98A8-4E14A9942417}" srcId="{A5851BBD-EB09-462D-8FA3-FC53B847F13D}" destId="{C91B9FF3-5C3A-43E0-9890-63E5B6618ED5}" srcOrd="1" destOrd="0" parTransId="{D7122C56-9735-4F22-802A-E101520382CF}" sibTransId="{9D6DFB2D-7C96-4E9F-A3CE-E1A758830116}"/>
    <dgm:cxn modelId="{23D2C3CF-A626-4EEC-BC99-97C834DEE9A2}" type="presOf" srcId="{C0E8DE41-E234-4D6B-8791-CAA546706DB7}" destId="{950D7010-E1A7-43BA-A55D-9D906CC09DEC}" srcOrd="0" destOrd="0" presId="urn:microsoft.com/office/officeart/2016/7/layout/LinearArrowProcessNumbered"/>
    <dgm:cxn modelId="{433D8D6E-DC88-49CE-B534-B5ED4D6C0900}" type="presParOf" srcId="{D595ACF4-1808-4F5A-A302-678FD2BF2B18}" destId="{EA16E1E9-B02E-40CB-96E0-CBFA1C065E9C}" srcOrd="0" destOrd="0" presId="urn:microsoft.com/office/officeart/2016/7/layout/LinearArrowProcessNumbered"/>
    <dgm:cxn modelId="{73A35D20-4EB3-4029-B0A4-3F2DFEB5C2AA}" type="presParOf" srcId="{EA16E1E9-B02E-40CB-96E0-CBFA1C065E9C}" destId="{4FFEB5E2-AD69-4CD0-81DD-46D57025F79C}" srcOrd="0" destOrd="0" presId="urn:microsoft.com/office/officeart/2016/7/layout/LinearArrowProcessNumbered"/>
    <dgm:cxn modelId="{C5F7803B-6A30-468F-81B0-1EC1C2D1E1E5}" type="presParOf" srcId="{EA16E1E9-B02E-40CB-96E0-CBFA1C065E9C}" destId="{557F0620-D0D5-4B13-9A79-F16E107F0826}" srcOrd="1" destOrd="0" presId="urn:microsoft.com/office/officeart/2016/7/layout/LinearArrowProcessNumbered"/>
    <dgm:cxn modelId="{F0785AA1-9AD5-4594-ADEF-40B514394D54}" type="presParOf" srcId="{557F0620-D0D5-4B13-9A79-F16E107F0826}" destId="{DF0316D7-0DED-4E3E-8E67-959998FEF1D6}" srcOrd="0" destOrd="0" presId="urn:microsoft.com/office/officeart/2016/7/layout/LinearArrowProcessNumbered"/>
    <dgm:cxn modelId="{62394C0E-4F90-49FE-82A0-AAAA627A5977}" type="presParOf" srcId="{557F0620-D0D5-4B13-9A79-F16E107F0826}" destId="{99005E2A-1613-4B42-BAA7-2FDC0065379A}" srcOrd="1" destOrd="0" presId="urn:microsoft.com/office/officeart/2016/7/layout/LinearArrowProcessNumbered"/>
    <dgm:cxn modelId="{217C93D7-18F0-45AE-A622-61C838ABB87A}" type="presParOf" srcId="{557F0620-D0D5-4B13-9A79-F16E107F0826}" destId="{950D7010-E1A7-43BA-A55D-9D906CC09DEC}" srcOrd="2" destOrd="0" presId="urn:microsoft.com/office/officeart/2016/7/layout/LinearArrowProcessNumbered"/>
    <dgm:cxn modelId="{C0379F31-B68B-467A-8D00-2C7CBDEEEA32}" type="presParOf" srcId="{557F0620-D0D5-4B13-9A79-F16E107F0826}" destId="{5A0E5E54-96F0-48BA-973F-6E9F5382236D}" srcOrd="3" destOrd="0" presId="urn:microsoft.com/office/officeart/2016/7/layout/LinearArrowProcessNumbered"/>
    <dgm:cxn modelId="{E4153B8E-4AD4-40A1-8D78-2F03226DA817}" type="presParOf" srcId="{EA16E1E9-B02E-40CB-96E0-CBFA1C065E9C}" destId="{F5999324-4BE1-47E7-B89F-72FDF2FBC663}" srcOrd="2" destOrd="0" presId="urn:microsoft.com/office/officeart/2016/7/layout/LinearArrowProcessNumbered"/>
    <dgm:cxn modelId="{F4209D8A-6A3F-4C7F-8711-7E19C48CD560}" type="presParOf" srcId="{D595ACF4-1808-4F5A-A302-678FD2BF2B18}" destId="{FD8E4C8A-A54E-41D0-8207-81DF5DAEF42E}" srcOrd="1" destOrd="0" presId="urn:microsoft.com/office/officeart/2016/7/layout/LinearArrowProcessNumbered"/>
    <dgm:cxn modelId="{002982C6-1BDB-4BE0-8139-6BDB6EAE1C02}" type="presParOf" srcId="{D595ACF4-1808-4F5A-A302-678FD2BF2B18}" destId="{91F1FEFF-9736-4D00-8ABC-38B8F07F0056}" srcOrd="2" destOrd="0" presId="urn:microsoft.com/office/officeart/2016/7/layout/LinearArrowProcessNumbered"/>
    <dgm:cxn modelId="{D149CAC4-0C61-4C63-9D6B-DC6791AC7465}" type="presParOf" srcId="{91F1FEFF-9736-4D00-8ABC-38B8F07F0056}" destId="{A966223E-8267-4F69-B67C-7A523703CC6F}" srcOrd="0" destOrd="0" presId="urn:microsoft.com/office/officeart/2016/7/layout/LinearArrowProcessNumbered"/>
    <dgm:cxn modelId="{AB476150-F5CB-4FB3-963F-C2FBE8D742BB}" type="presParOf" srcId="{91F1FEFF-9736-4D00-8ABC-38B8F07F0056}" destId="{2908A388-3AC9-4CB7-ACB3-14174BA4D013}" srcOrd="1" destOrd="0" presId="urn:microsoft.com/office/officeart/2016/7/layout/LinearArrowProcessNumbered"/>
    <dgm:cxn modelId="{56FF000B-0BFE-431C-B23E-5362699CC396}" type="presParOf" srcId="{2908A388-3AC9-4CB7-ACB3-14174BA4D013}" destId="{FC7B1F64-2F1D-4F2D-8C45-144206937B8B}" srcOrd="0" destOrd="0" presId="urn:microsoft.com/office/officeart/2016/7/layout/LinearArrowProcessNumbered"/>
    <dgm:cxn modelId="{643B8439-4459-452A-9465-42AB07CEF33C}" type="presParOf" srcId="{2908A388-3AC9-4CB7-ACB3-14174BA4D013}" destId="{669329C8-29E6-49DC-9351-4DD8B703DD90}" srcOrd="1" destOrd="0" presId="urn:microsoft.com/office/officeart/2016/7/layout/LinearArrowProcessNumbered"/>
    <dgm:cxn modelId="{EB236887-51B8-4F1F-9B60-509EABADAF2A}" type="presParOf" srcId="{2908A388-3AC9-4CB7-ACB3-14174BA4D013}" destId="{8A2EB124-E3F0-45B3-8CAB-13A45AED3DF4}" srcOrd="2" destOrd="0" presId="urn:microsoft.com/office/officeart/2016/7/layout/LinearArrowProcessNumbered"/>
    <dgm:cxn modelId="{91EEC259-87A9-4050-9839-AE6F95849C39}" type="presParOf" srcId="{2908A388-3AC9-4CB7-ACB3-14174BA4D013}" destId="{232ED1D4-5EE9-4467-958E-BDC1FB55D52D}" srcOrd="3" destOrd="0" presId="urn:microsoft.com/office/officeart/2016/7/layout/LinearArrowProcessNumbered"/>
    <dgm:cxn modelId="{8B4DC2A8-93A6-425D-B663-D45E7F1DCF1B}" type="presParOf" srcId="{91F1FEFF-9736-4D00-8ABC-38B8F07F0056}" destId="{A98DAFA1-2395-4C11-8162-DD344C77F491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851BBD-EB09-462D-8FA3-FC53B847F13D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800B701-551A-4851-941F-C96F77F264F3}">
      <dgm:prSet phldr="0"/>
      <dgm:spPr/>
      <dgm:t>
        <a:bodyPr/>
        <a:lstStyle/>
        <a:p>
          <a:pPr algn="just" rtl="0"/>
          <a:r>
            <a:rPr lang="ru-RU" dirty="0"/>
            <a:t>визначення затребуваності освітньої програми; </a:t>
          </a:r>
          <a:endParaRPr lang="ru-RU" dirty="0">
            <a:latin typeface="Century Gothic" panose="020B0502020202020204"/>
          </a:endParaRPr>
        </a:p>
      </dgm:t>
    </dgm:pt>
    <dgm:pt modelId="{5E5CB1F5-379D-4248-9A10-47DD5882E0F2}" type="parTrans" cxnId="{E6D4344B-70A5-42AA-8418-4C63BD31CD62}">
      <dgm:prSet/>
      <dgm:spPr/>
    </dgm:pt>
    <dgm:pt modelId="{C0E8DE41-E234-4D6B-8791-CAA546706DB7}" type="sibTrans" cxnId="{E6D4344B-70A5-42AA-8418-4C63BD31CD62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27911410-3885-4D02-BB20-8857C610F797}">
      <dgm:prSet phldr="0"/>
      <dgm:spPr/>
      <dgm:t>
        <a:bodyPr/>
        <a:lstStyle/>
        <a:p>
          <a:pPr algn="just" rtl="0"/>
          <a:r>
            <a:rPr lang="ru-RU" dirty="0"/>
            <a:t>оцінки </a:t>
          </a:r>
          <a:r>
            <a:rPr lang="ru-RU" dirty="0" err="1"/>
            <a:t>актуальності</a:t>
          </a:r>
          <a:r>
            <a:rPr lang="ru-RU" dirty="0"/>
            <a:t> </a:t>
          </a:r>
          <a:r>
            <a:rPr lang="ru-RU" dirty="0" err="1"/>
            <a:t>змісту</a:t>
          </a:r>
          <a:r>
            <a:rPr lang="ru-RU" dirty="0"/>
            <a:t> </a:t>
          </a:r>
          <a:r>
            <a:rPr lang="ru-RU" dirty="0" err="1"/>
            <a:t>освітньої</a:t>
          </a:r>
          <a:r>
            <a:rPr lang="ru-RU" dirty="0"/>
            <a:t> програми;</a:t>
          </a:r>
          <a:r>
            <a:rPr lang="ru-RU" dirty="0">
              <a:latin typeface="Century Gothic" panose="020B0502020202020204"/>
            </a:rPr>
            <a:t> </a:t>
          </a:r>
          <a:endParaRPr lang="ru-RU" dirty="0"/>
        </a:p>
      </dgm:t>
    </dgm:pt>
    <dgm:pt modelId="{C6A0D358-B417-4376-B2C5-018C3BF0C7F4}" type="parTrans" cxnId="{C6E2F200-6C24-4CD9-A58A-9A5373ADCFC9}">
      <dgm:prSet/>
      <dgm:spPr/>
    </dgm:pt>
    <dgm:pt modelId="{50C48CA1-A243-4534-9B89-2413F10F4251}" type="sibTrans" cxnId="{C6E2F200-6C24-4CD9-A58A-9A5373ADCFC9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FE3A8279-B5DB-458B-8461-A0CFB05E9C84}">
      <dgm:prSet phldr="0"/>
      <dgm:spPr/>
      <dgm:t>
        <a:bodyPr/>
        <a:lstStyle/>
        <a:p>
          <a:pPr rtl="0"/>
          <a:r>
            <a:rPr lang="ru-RU" dirty="0"/>
            <a:t>об’єктивного </a:t>
          </a:r>
          <a:r>
            <a:rPr lang="ru-RU" dirty="0" err="1"/>
            <a:t>відображення</a:t>
          </a:r>
          <a:r>
            <a:rPr lang="ru-RU" dirty="0"/>
            <a:t> стану </a:t>
          </a:r>
          <a:r>
            <a:rPr lang="ru-RU" dirty="0" err="1"/>
            <a:t>якості</a:t>
          </a:r>
          <a:r>
            <a:rPr lang="ru-RU" dirty="0"/>
            <a:t> надання освітніх послуг та підготовки здобувачів вищої освіти;</a:t>
          </a:r>
          <a:r>
            <a:rPr lang="ru-RU" dirty="0">
              <a:latin typeface="Century Gothic" panose="020B0502020202020204"/>
            </a:rPr>
            <a:t> </a:t>
          </a:r>
          <a:endParaRPr lang="ru-RU" dirty="0"/>
        </a:p>
      </dgm:t>
    </dgm:pt>
    <dgm:pt modelId="{817F426E-DAC5-4E61-AE5A-3402F1D949D2}" type="parTrans" cxnId="{F98578C6-9266-4288-BDE5-69D379639084}">
      <dgm:prSet/>
      <dgm:spPr/>
    </dgm:pt>
    <dgm:pt modelId="{357FE1B8-D0B4-4314-BD07-080BCAE66489}" type="sibTrans" cxnId="{F98578C6-9266-4288-BDE5-69D379639084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D595ACF4-1808-4F5A-A302-678FD2BF2B18}" type="pres">
      <dgm:prSet presAssocID="{A5851BBD-EB09-462D-8FA3-FC53B847F13D}" presName="linearFlow" presStyleCnt="0">
        <dgm:presLayoutVars>
          <dgm:dir/>
          <dgm:animLvl val="lvl"/>
          <dgm:resizeHandles val="exact"/>
        </dgm:presLayoutVars>
      </dgm:prSet>
      <dgm:spPr/>
    </dgm:pt>
    <dgm:pt modelId="{EA16E1E9-B02E-40CB-96E0-CBFA1C065E9C}" type="pres">
      <dgm:prSet presAssocID="{5800B701-551A-4851-941F-C96F77F264F3}" presName="compositeNode" presStyleCnt="0"/>
      <dgm:spPr/>
    </dgm:pt>
    <dgm:pt modelId="{4FFEB5E2-AD69-4CD0-81DD-46D57025F79C}" type="pres">
      <dgm:prSet presAssocID="{5800B701-551A-4851-941F-C96F77F264F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57F0620-D0D5-4B13-9A79-F16E107F0826}" type="pres">
      <dgm:prSet presAssocID="{5800B701-551A-4851-941F-C96F77F264F3}" presName="parSh" presStyleCnt="0"/>
      <dgm:spPr/>
    </dgm:pt>
    <dgm:pt modelId="{DF0316D7-0DED-4E3E-8E67-959998FEF1D6}" type="pres">
      <dgm:prSet presAssocID="{5800B701-551A-4851-941F-C96F77F264F3}" presName="lineNode" presStyleLbl="alignAccFollowNode1" presStyleIdx="0" presStyleCnt="9"/>
      <dgm:spPr/>
    </dgm:pt>
    <dgm:pt modelId="{99005E2A-1613-4B42-BAA7-2FDC0065379A}" type="pres">
      <dgm:prSet presAssocID="{5800B701-551A-4851-941F-C96F77F264F3}" presName="lineArrowNode" presStyleLbl="alignAccFollowNode1" presStyleIdx="1" presStyleCnt="9"/>
      <dgm:spPr/>
    </dgm:pt>
    <dgm:pt modelId="{950D7010-E1A7-43BA-A55D-9D906CC09DEC}" type="pres">
      <dgm:prSet presAssocID="{C0E8DE41-E234-4D6B-8791-CAA546706DB7}" presName="sibTransNodeCircle" presStyleLbl="alignNode1" presStyleIdx="0" presStyleCnt="3">
        <dgm:presLayoutVars>
          <dgm:chMax val="0"/>
          <dgm:bulletEnabled/>
        </dgm:presLayoutVars>
      </dgm:prSet>
      <dgm:spPr/>
    </dgm:pt>
    <dgm:pt modelId="{5A0E5E54-96F0-48BA-973F-6E9F5382236D}" type="pres">
      <dgm:prSet presAssocID="{C0E8DE41-E234-4D6B-8791-CAA546706DB7}" presName="spacerBetweenCircleAndCallout" presStyleCnt="0">
        <dgm:presLayoutVars/>
      </dgm:prSet>
      <dgm:spPr/>
    </dgm:pt>
    <dgm:pt modelId="{F5999324-4BE1-47E7-B89F-72FDF2FBC663}" type="pres">
      <dgm:prSet presAssocID="{5800B701-551A-4851-941F-C96F77F264F3}" presName="nodeText" presStyleLbl="alignAccFollowNode1" presStyleIdx="2" presStyleCnt="9">
        <dgm:presLayoutVars>
          <dgm:bulletEnabled val="1"/>
        </dgm:presLayoutVars>
      </dgm:prSet>
      <dgm:spPr/>
    </dgm:pt>
    <dgm:pt modelId="{4DEFB1B5-C3CF-45E3-8134-AAAD06455436}" type="pres">
      <dgm:prSet presAssocID="{C0E8DE41-E234-4D6B-8791-CAA546706DB7}" presName="sibTransComposite" presStyleCnt="0"/>
      <dgm:spPr/>
    </dgm:pt>
    <dgm:pt modelId="{A4EC434A-6325-4982-8B9E-95700F227187}" type="pres">
      <dgm:prSet presAssocID="{27911410-3885-4D02-BB20-8857C610F797}" presName="compositeNode" presStyleCnt="0"/>
      <dgm:spPr/>
    </dgm:pt>
    <dgm:pt modelId="{953A8CBD-349E-4374-9FB7-87409C623871}" type="pres">
      <dgm:prSet presAssocID="{27911410-3885-4D02-BB20-8857C610F797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1AFEF55-9138-46A7-83D7-0B175419415C}" type="pres">
      <dgm:prSet presAssocID="{27911410-3885-4D02-BB20-8857C610F797}" presName="parSh" presStyleCnt="0"/>
      <dgm:spPr/>
    </dgm:pt>
    <dgm:pt modelId="{38DFBC34-6FAD-4756-ABC9-7B50BF33CE9E}" type="pres">
      <dgm:prSet presAssocID="{27911410-3885-4D02-BB20-8857C610F797}" presName="lineNode" presStyleLbl="alignAccFollowNode1" presStyleIdx="3" presStyleCnt="9"/>
      <dgm:spPr/>
    </dgm:pt>
    <dgm:pt modelId="{DE77050D-7230-4AA8-BAA6-6D8FF7645A3B}" type="pres">
      <dgm:prSet presAssocID="{27911410-3885-4D02-BB20-8857C610F797}" presName="lineArrowNode" presStyleLbl="alignAccFollowNode1" presStyleIdx="4" presStyleCnt="9"/>
      <dgm:spPr/>
    </dgm:pt>
    <dgm:pt modelId="{5F92AF16-6BAA-44E0-9BE4-FE9A7E6E5EAA}" type="pres">
      <dgm:prSet presAssocID="{50C48CA1-A243-4534-9B89-2413F10F4251}" presName="sibTransNodeCircle" presStyleLbl="alignNode1" presStyleIdx="1" presStyleCnt="3">
        <dgm:presLayoutVars>
          <dgm:chMax val="0"/>
          <dgm:bulletEnabled/>
        </dgm:presLayoutVars>
      </dgm:prSet>
      <dgm:spPr/>
    </dgm:pt>
    <dgm:pt modelId="{F65BCD6F-1E5B-492F-B881-9C10FEA3F7F6}" type="pres">
      <dgm:prSet presAssocID="{50C48CA1-A243-4534-9B89-2413F10F4251}" presName="spacerBetweenCircleAndCallout" presStyleCnt="0">
        <dgm:presLayoutVars/>
      </dgm:prSet>
      <dgm:spPr/>
    </dgm:pt>
    <dgm:pt modelId="{81D1BAAA-9F9F-431D-8F39-C3BA8C53BBBD}" type="pres">
      <dgm:prSet presAssocID="{27911410-3885-4D02-BB20-8857C610F797}" presName="nodeText" presStyleLbl="alignAccFollowNode1" presStyleIdx="5" presStyleCnt="9">
        <dgm:presLayoutVars>
          <dgm:bulletEnabled val="1"/>
        </dgm:presLayoutVars>
      </dgm:prSet>
      <dgm:spPr/>
    </dgm:pt>
    <dgm:pt modelId="{D42CDD08-2BE9-4182-8BAC-522BDFB2D10F}" type="pres">
      <dgm:prSet presAssocID="{50C48CA1-A243-4534-9B89-2413F10F4251}" presName="sibTransComposite" presStyleCnt="0"/>
      <dgm:spPr/>
    </dgm:pt>
    <dgm:pt modelId="{9BB674CF-C081-46B6-95B2-235F12F16345}" type="pres">
      <dgm:prSet presAssocID="{FE3A8279-B5DB-458B-8461-A0CFB05E9C84}" presName="compositeNode" presStyleCnt="0"/>
      <dgm:spPr/>
    </dgm:pt>
    <dgm:pt modelId="{7735FB14-88A2-49E8-B4F7-D4D560FAE56A}" type="pres">
      <dgm:prSet presAssocID="{FE3A8279-B5DB-458B-8461-A0CFB05E9C84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3382D14-6277-404C-8E22-1C881AA2A688}" type="pres">
      <dgm:prSet presAssocID="{FE3A8279-B5DB-458B-8461-A0CFB05E9C84}" presName="parSh" presStyleCnt="0"/>
      <dgm:spPr/>
    </dgm:pt>
    <dgm:pt modelId="{88B239CE-C3DC-4CBC-982F-91F6501E6661}" type="pres">
      <dgm:prSet presAssocID="{FE3A8279-B5DB-458B-8461-A0CFB05E9C84}" presName="lineNode" presStyleLbl="alignAccFollowNode1" presStyleIdx="6" presStyleCnt="9"/>
      <dgm:spPr/>
    </dgm:pt>
    <dgm:pt modelId="{92414A3C-3152-444D-A4EF-5B7349503E28}" type="pres">
      <dgm:prSet presAssocID="{FE3A8279-B5DB-458B-8461-A0CFB05E9C84}" presName="lineArrowNode" presStyleLbl="alignAccFollowNode1" presStyleIdx="7" presStyleCnt="9"/>
      <dgm:spPr/>
    </dgm:pt>
    <dgm:pt modelId="{28CAFCFB-20E8-47EE-9CD0-95B3210B27C9}" type="pres">
      <dgm:prSet presAssocID="{357FE1B8-D0B4-4314-BD07-080BCAE66489}" presName="sibTransNodeCircle" presStyleLbl="alignNode1" presStyleIdx="2" presStyleCnt="3">
        <dgm:presLayoutVars>
          <dgm:chMax val="0"/>
          <dgm:bulletEnabled/>
        </dgm:presLayoutVars>
      </dgm:prSet>
      <dgm:spPr/>
    </dgm:pt>
    <dgm:pt modelId="{139A1F08-1536-4AE6-95D7-CDA2833CB3EF}" type="pres">
      <dgm:prSet presAssocID="{357FE1B8-D0B4-4314-BD07-080BCAE66489}" presName="spacerBetweenCircleAndCallout" presStyleCnt="0">
        <dgm:presLayoutVars/>
      </dgm:prSet>
      <dgm:spPr/>
    </dgm:pt>
    <dgm:pt modelId="{7DF68827-3A9D-4018-85E3-B004ABE969A0}" type="pres">
      <dgm:prSet presAssocID="{FE3A8279-B5DB-458B-8461-A0CFB05E9C84}" presName="nodeText" presStyleLbl="alignAccFollowNode1" presStyleIdx="8" presStyleCnt="9">
        <dgm:presLayoutVars>
          <dgm:bulletEnabled val="1"/>
        </dgm:presLayoutVars>
      </dgm:prSet>
      <dgm:spPr/>
    </dgm:pt>
  </dgm:ptLst>
  <dgm:cxnLst>
    <dgm:cxn modelId="{C6E2F200-6C24-4CD9-A58A-9A5373ADCFC9}" srcId="{A5851BBD-EB09-462D-8FA3-FC53B847F13D}" destId="{27911410-3885-4D02-BB20-8857C610F797}" srcOrd="1" destOrd="0" parTransId="{C6A0D358-B417-4376-B2C5-018C3BF0C7F4}" sibTransId="{50C48CA1-A243-4534-9B89-2413F10F4251}"/>
    <dgm:cxn modelId="{93BD6707-167F-4763-80EE-C7039A5470BC}" type="presOf" srcId="{FE3A8279-B5DB-458B-8461-A0CFB05E9C84}" destId="{7DF68827-3A9D-4018-85E3-B004ABE969A0}" srcOrd="0" destOrd="0" presId="urn:microsoft.com/office/officeart/2016/7/layout/LinearArrowProcessNumbered"/>
    <dgm:cxn modelId="{01923923-25BC-4AA8-B11A-3ED4812FD0E4}" type="presOf" srcId="{50C48CA1-A243-4534-9B89-2413F10F4251}" destId="{5F92AF16-6BAA-44E0-9BE4-FE9A7E6E5EAA}" srcOrd="0" destOrd="0" presId="urn:microsoft.com/office/officeart/2016/7/layout/LinearArrowProcessNumbered"/>
    <dgm:cxn modelId="{E6D4344B-70A5-42AA-8418-4C63BD31CD62}" srcId="{A5851BBD-EB09-462D-8FA3-FC53B847F13D}" destId="{5800B701-551A-4851-941F-C96F77F264F3}" srcOrd="0" destOrd="0" parTransId="{5E5CB1F5-379D-4248-9A10-47DD5882E0F2}" sibTransId="{C0E8DE41-E234-4D6B-8791-CAA546706DB7}"/>
    <dgm:cxn modelId="{71C26276-DA7D-4F73-BAC0-6256376AE1BD}" type="presOf" srcId="{27911410-3885-4D02-BB20-8857C610F797}" destId="{81D1BAAA-9F9F-431D-8F39-C3BA8C53BBBD}" srcOrd="0" destOrd="0" presId="urn:microsoft.com/office/officeart/2016/7/layout/LinearArrowProcessNumbered"/>
    <dgm:cxn modelId="{50A6819E-3C3F-407B-A58E-C433980E7E33}" type="presOf" srcId="{A5851BBD-EB09-462D-8FA3-FC53B847F13D}" destId="{D595ACF4-1808-4F5A-A302-678FD2BF2B18}" srcOrd="0" destOrd="0" presId="urn:microsoft.com/office/officeart/2016/7/layout/LinearArrowProcessNumbered"/>
    <dgm:cxn modelId="{6CC93DB6-5EFC-4164-93EF-17456BB999F7}" type="presOf" srcId="{5800B701-551A-4851-941F-C96F77F264F3}" destId="{F5999324-4BE1-47E7-B89F-72FDF2FBC663}" srcOrd="0" destOrd="0" presId="urn:microsoft.com/office/officeart/2016/7/layout/LinearArrowProcessNumbered"/>
    <dgm:cxn modelId="{F98578C6-9266-4288-BDE5-69D379639084}" srcId="{A5851BBD-EB09-462D-8FA3-FC53B847F13D}" destId="{FE3A8279-B5DB-458B-8461-A0CFB05E9C84}" srcOrd="2" destOrd="0" parTransId="{817F426E-DAC5-4E61-AE5A-3402F1D949D2}" sibTransId="{357FE1B8-D0B4-4314-BD07-080BCAE66489}"/>
    <dgm:cxn modelId="{DB1863DB-512A-4894-8F66-2145EF76C21B}" type="presOf" srcId="{357FE1B8-D0B4-4314-BD07-080BCAE66489}" destId="{28CAFCFB-20E8-47EE-9CD0-95B3210B27C9}" srcOrd="0" destOrd="0" presId="urn:microsoft.com/office/officeart/2016/7/layout/LinearArrowProcessNumbered"/>
    <dgm:cxn modelId="{B57953E4-918D-437C-9322-1F84BF9FC2F1}" type="presOf" srcId="{C0E8DE41-E234-4D6B-8791-CAA546706DB7}" destId="{950D7010-E1A7-43BA-A55D-9D906CC09DEC}" srcOrd="0" destOrd="0" presId="urn:microsoft.com/office/officeart/2016/7/layout/LinearArrowProcessNumbered"/>
    <dgm:cxn modelId="{C8949060-870F-4798-80DE-8DC1F458678C}" type="presParOf" srcId="{D595ACF4-1808-4F5A-A302-678FD2BF2B18}" destId="{EA16E1E9-B02E-40CB-96E0-CBFA1C065E9C}" srcOrd="0" destOrd="0" presId="urn:microsoft.com/office/officeart/2016/7/layout/LinearArrowProcessNumbered"/>
    <dgm:cxn modelId="{BC199A33-CD8A-4640-BE3C-73DD8F6001CA}" type="presParOf" srcId="{EA16E1E9-B02E-40CB-96E0-CBFA1C065E9C}" destId="{4FFEB5E2-AD69-4CD0-81DD-46D57025F79C}" srcOrd="0" destOrd="0" presId="urn:microsoft.com/office/officeart/2016/7/layout/LinearArrowProcessNumbered"/>
    <dgm:cxn modelId="{E5041604-1C0C-490B-8258-9D7AE5CFAB43}" type="presParOf" srcId="{EA16E1E9-B02E-40CB-96E0-CBFA1C065E9C}" destId="{557F0620-D0D5-4B13-9A79-F16E107F0826}" srcOrd="1" destOrd="0" presId="urn:microsoft.com/office/officeart/2016/7/layout/LinearArrowProcessNumbered"/>
    <dgm:cxn modelId="{D60F0B2E-658B-4F59-813D-BD889576A8AD}" type="presParOf" srcId="{557F0620-D0D5-4B13-9A79-F16E107F0826}" destId="{DF0316D7-0DED-4E3E-8E67-959998FEF1D6}" srcOrd="0" destOrd="0" presId="urn:microsoft.com/office/officeart/2016/7/layout/LinearArrowProcessNumbered"/>
    <dgm:cxn modelId="{F1605CA0-B27F-41AE-8FC9-7BF56F645E85}" type="presParOf" srcId="{557F0620-D0D5-4B13-9A79-F16E107F0826}" destId="{99005E2A-1613-4B42-BAA7-2FDC0065379A}" srcOrd="1" destOrd="0" presId="urn:microsoft.com/office/officeart/2016/7/layout/LinearArrowProcessNumbered"/>
    <dgm:cxn modelId="{96683F52-E97C-41E2-B62A-F2F6C4F8912E}" type="presParOf" srcId="{557F0620-D0D5-4B13-9A79-F16E107F0826}" destId="{950D7010-E1A7-43BA-A55D-9D906CC09DEC}" srcOrd="2" destOrd="0" presId="urn:microsoft.com/office/officeart/2016/7/layout/LinearArrowProcessNumbered"/>
    <dgm:cxn modelId="{6F6437AA-AD94-4069-9A31-602C3BCCD6EF}" type="presParOf" srcId="{557F0620-D0D5-4B13-9A79-F16E107F0826}" destId="{5A0E5E54-96F0-48BA-973F-6E9F5382236D}" srcOrd="3" destOrd="0" presId="urn:microsoft.com/office/officeart/2016/7/layout/LinearArrowProcessNumbered"/>
    <dgm:cxn modelId="{A03C7A0F-C14E-4413-A214-AD0ACED8DEA4}" type="presParOf" srcId="{EA16E1E9-B02E-40CB-96E0-CBFA1C065E9C}" destId="{F5999324-4BE1-47E7-B89F-72FDF2FBC663}" srcOrd="2" destOrd="0" presId="urn:microsoft.com/office/officeart/2016/7/layout/LinearArrowProcessNumbered"/>
    <dgm:cxn modelId="{BF9AE53D-551F-4C94-92EF-A7066C494EE7}" type="presParOf" srcId="{D595ACF4-1808-4F5A-A302-678FD2BF2B18}" destId="{4DEFB1B5-C3CF-45E3-8134-AAAD06455436}" srcOrd="1" destOrd="0" presId="urn:microsoft.com/office/officeart/2016/7/layout/LinearArrowProcessNumbered"/>
    <dgm:cxn modelId="{17E6E5DB-6087-4064-930E-AE9A702A9DEC}" type="presParOf" srcId="{D595ACF4-1808-4F5A-A302-678FD2BF2B18}" destId="{A4EC434A-6325-4982-8B9E-95700F227187}" srcOrd="2" destOrd="0" presId="urn:microsoft.com/office/officeart/2016/7/layout/LinearArrowProcessNumbered"/>
    <dgm:cxn modelId="{8617605A-11CC-430F-9E8B-7DE6C588CA35}" type="presParOf" srcId="{A4EC434A-6325-4982-8B9E-95700F227187}" destId="{953A8CBD-349E-4374-9FB7-87409C623871}" srcOrd="0" destOrd="0" presId="urn:microsoft.com/office/officeart/2016/7/layout/LinearArrowProcessNumbered"/>
    <dgm:cxn modelId="{20230DE8-2D85-43FC-8D1C-A25884F95151}" type="presParOf" srcId="{A4EC434A-6325-4982-8B9E-95700F227187}" destId="{31AFEF55-9138-46A7-83D7-0B175419415C}" srcOrd="1" destOrd="0" presId="urn:microsoft.com/office/officeart/2016/7/layout/LinearArrowProcessNumbered"/>
    <dgm:cxn modelId="{B3181414-4F95-4B76-BAF5-359782E113C6}" type="presParOf" srcId="{31AFEF55-9138-46A7-83D7-0B175419415C}" destId="{38DFBC34-6FAD-4756-ABC9-7B50BF33CE9E}" srcOrd="0" destOrd="0" presId="urn:microsoft.com/office/officeart/2016/7/layout/LinearArrowProcessNumbered"/>
    <dgm:cxn modelId="{7D3CA8C0-3A66-4CE7-A79D-39291D0E379F}" type="presParOf" srcId="{31AFEF55-9138-46A7-83D7-0B175419415C}" destId="{DE77050D-7230-4AA8-BAA6-6D8FF7645A3B}" srcOrd="1" destOrd="0" presId="urn:microsoft.com/office/officeart/2016/7/layout/LinearArrowProcessNumbered"/>
    <dgm:cxn modelId="{EEFA25F9-E18B-4F4C-B586-6C68B79C1842}" type="presParOf" srcId="{31AFEF55-9138-46A7-83D7-0B175419415C}" destId="{5F92AF16-6BAA-44E0-9BE4-FE9A7E6E5EAA}" srcOrd="2" destOrd="0" presId="urn:microsoft.com/office/officeart/2016/7/layout/LinearArrowProcessNumbered"/>
    <dgm:cxn modelId="{4936FD59-3FCB-4550-A9CD-463D62C53388}" type="presParOf" srcId="{31AFEF55-9138-46A7-83D7-0B175419415C}" destId="{F65BCD6F-1E5B-492F-B881-9C10FEA3F7F6}" srcOrd="3" destOrd="0" presId="urn:microsoft.com/office/officeart/2016/7/layout/LinearArrowProcessNumbered"/>
    <dgm:cxn modelId="{77B3D476-C516-4CB6-959B-B56632CCE3BA}" type="presParOf" srcId="{A4EC434A-6325-4982-8B9E-95700F227187}" destId="{81D1BAAA-9F9F-431D-8F39-C3BA8C53BBBD}" srcOrd="2" destOrd="0" presId="urn:microsoft.com/office/officeart/2016/7/layout/LinearArrowProcessNumbered"/>
    <dgm:cxn modelId="{FB9A3ECC-B867-410C-868D-C829E9FF52B1}" type="presParOf" srcId="{D595ACF4-1808-4F5A-A302-678FD2BF2B18}" destId="{D42CDD08-2BE9-4182-8BAC-522BDFB2D10F}" srcOrd="3" destOrd="0" presId="urn:microsoft.com/office/officeart/2016/7/layout/LinearArrowProcessNumbered"/>
    <dgm:cxn modelId="{523D1EF5-7070-4608-B704-802C2EECE569}" type="presParOf" srcId="{D595ACF4-1808-4F5A-A302-678FD2BF2B18}" destId="{9BB674CF-C081-46B6-95B2-235F12F16345}" srcOrd="4" destOrd="0" presId="urn:microsoft.com/office/officeart/2016/7/layout/LinearArrowProcessNumbered"/>
    <dgm:cxn modelId="{8B256738-9A43-4CF7-B6A8-5E6E0A565254}" type="presParOf" srcId="{9BB674CF-C081-46B6-95B2-235F12F16345}" destId="{7735FB14-88A2-49E8-B4F7-D4D560FAE56A}" srcOrd="0" destOrd="0" presId="urn:microsoft.com/office/officeart/2016/7/layout/LinearArrowProcessNumbered"/>
    <dgm:cxn modelId="{CA83007B-9A04-4B53-90ED-A3E3FA7297DE}" type="presParOf" srcId="{9BB674CF-C081-46B6-95B2-235F12F16345}" destId="{D3382D14-6277-404C-8E22-1C881AA2A688}" srcOrd="1" destOrd="0" presId="urn:microsoft.com/office/officeart/2016/7/layout/LinearArrowProcessNumbered"/>
    <dgm:cxn modelId="{58BC557F-C18A-4C0E-A786-0DBD3AA616D1}" type="presParOf" srcId="{D3382D14-6277-404C-8E22-1C881AA2A688}" destId="{88B239CE-C3DC-4CBC-982F-91F6501E6661}" srcOrd="0" destOrd="0" presId="urn:microsoft.com/office/officeart/2016/7/layout/LinearArrowProcessNumbered"/>
    <dgm:cxn modelId="{A492442A-1C95-429C-9B04-34563F88A154}" type="presParOf" srcId="{D3382D14-6277-404C-8E22-1C881AA2A688}" destId="{92414A3C-3152-444D-A4EF-5B7349503E28}" srcOrd="1" destOrd="0" presId="urn:microsoft.com/office/officeart/2016/7/layout/LinearArrowProcessNumbered"/>
    <dgm:cxn modelId="{844F12E8-55A2-4D05-B63E-2C0B01823648}" type="presParOf" srcId="{D3382D14-6277-404C-8E22-1C881AA2A688}" destId="{28CAFCFB-20E8-47EE-9CD0-95B3210B27C9}" srcOrd="2" destOrd="0" presId="urn:microsoft.com/office/officeart/2016/7/layout/LinearArrowProcessNumbered"/>
    <dgm:cxn modelId="{AC00DEC9-5B5E-4243-829F-21DCCABDEEA2}" type="presParOf" srcId="{D3382D14-6277-404C-8E22-1C881AA2A688}" destId="{139A1F08-1536-4AE6-95D7-CDA2833CB3EF}" srcOrd="3" destOrd="0" presId="urn:microsoft.com/office/officeart/2016/7/layout/LinearArrowProcessNumbered"/>
    <dgm:cxn modelId="{4D20DE1F-AA1D-4FF9-BF92-E4154D38762C}" type="presParOf" srcId="{9BB674CF-C081-46B6-95B2-235F12F16345}" destId="{7DF68827-3A9D-4018-85E3-B004ABE969A0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851BBD-EB09-462D-8FA3-FC53B847F13D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800B701-551A-4851-941F-C96F77F264F3}">
      <dgm:prSet phldr="0"/>
      <dgm:spPr/>
      <dgm:t>
        <a:bodyPr/>
        <a:lstStyle/>
        <a:p>
          <a:pPr algn="just" rtl="0"/>
          <a:r>
            <a:rPr lang="ru-RU" dirty="0"/>
            <a:t>визначення ступеня досягнення здобувачами запланованих результатів навчання та необхідних компетентностей; </a:t>
          </a:r>
          <a:endParaRPr lang="ru-RU" b="0" i="0" u="none" strike="noStrike" cap="none" baseline="0" noProof="0" dirty="0"/>
        </a:p>
      </dgm:t>
    </dgm:pt>
    <dgm:pt modelId="{5E5CB1F5-379D-4248-9A10-47DD5882E0F2}" type="parTrans" cxnId="{E6D4344B-70A5-42AA-8418-4C63BD31CD62}">
      <dgm:prSet/>
      <dgm:spPr/>
    </dgm:pt>
    <dgm:pt modelId="{C0E8DE41-E234-4D6B-8791-CAA546706DB7}" type="sibTrans" cxnId="{E6D4344B-70A5-42AA-8418-4C63BD31CD62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27911410-3885-4D02-BB20-8857C610F797}">
      <dgm:prSet phldr="0"/>
      <dgm:spPr/>
      <dgm:t>
        <a:bodyPr/>
        <a:lstStyle/>
        <a:p>
          <a:pPr algn="just" rtl="0"/>
          <a:r>
            <a:rPr lang="uk" dirty="0"/>
            <a:t>актуалізації результатів навчання відповідно до вимог галузі, ринку праці, роботодавців, що надає змогу працевлаштувати випускників за фахом.</a:t>
          </a:r>
          <a:r>
            <a:rPr lang="ru-RU" dirty="0"/>
            <a:t> </a:t>
          </a:r>
          <a:r>
            <a:rPr lang="ru-RU" dirty="0" err="1"/>
            <a:t>визначення</a:t>
          </a:r>
          <a:r>
            <a:rPr lang="ru-RU" dirty="0"/>
            <a:t> </a:t>
          </a:r>
          <a:r>
            <a:rPr lang="ru-RU" dirty="0" err="1"/>
            <a:t>готовності</a:t>
          </a:r>
          <a:r>
            <a:rPr lang="ru-RU" dirty="0"/>
            <a:t> </a:t>
          </a:r>
          <a:r>
            <a:rPr lang="ru-RU" dirty="0" err="1"/>
            <a:t>випускників</a:t>
          </a:r>
          <a:r>
            <a:rPr lang="ru-RU" dirty="0"/>
            <a:t> до </a:t>
          </a:r>
          <a:r>
            <a:rPr lang="ru-RU" dirty="0" err="1"/>
            <a:t>професійної</a:t>
          </a:r>
          <a:r>
            <a:rPr lang="ru-RU" dirty="0"/>
            <a:t> </a:t>
          </a:r>
          <a:r>
            <a:rPr lang="ru-RU" dirty="0" err="1"/>
            <a:t>діяльності</a:t>
          </a:r>
          <a:r>
            <a:rPr lang="ru-RU" dirty="0">
              <a:latin typeface="Century Gothic" panose="020B0502020202020204"/>
            </a:rPr>
            <a:t>, </a:t>
          </a:r>
        </a:p>
      </dgm:t>
    </dgm:pt>
    <dgm:pt modelId="{C6A0D358-B417-4376-B2C5-018C3BF0C7F4}" type="parTrans" cxnId="{C6E2F200-6C24-4CD9-A58A-9A5373ADCFC9}">
      <dgm:prSet/>
      <dgm:spPr/>
    </dgm:pt>
    <dgm:pt modelId="{50C48CA1-A243-4534-9B89-2413F10F4251}" type="sibTrans" cxnId="{C6E2F200-6C24-4CD9-A58A-9A5373ADCFC9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FE3A8279-B5DB-458B-8461-A0CFB05E9C84}">
      <dgm:prSet phldr="0"/>
      <dgm:spPr/>
      <dgm:t>
        <a:bodyPr/>
        <a:lstStyle/>
        <a:p>
          <a:pPr rtl="0"/>
          <a:r>
            <a:rPr lang="ru-RU" dirty="0"/>
            <a:t>визначення забезпеченості освітнього процесу необхідними ресурсами.</a:t>
          </a:r>
          <a:r>
            <a:rPr lang="ru-RU" dirty="0">
              <a:latin typeface="Century Gothic" panose="020B0502020202020204"/>
            </a:rPr>
            <a:t> </a:t>
          </a:r>
          <a:endParaRPr lang="ru-RU" dirty="0"/>
        </a:p>
      </dgm:t>
    </dgm:pt>
    <dgm:pt modelId="{817F426E-DAC5-4E61-AE5A-3402F1D949D2}" type="parTrans" cxnId="{F98578C6-9266-4288-BDE5-69D379639084}">
      <dgm:prSet/>
      <dgm:spPr/>
    </dgm:pt>
    <dgm:pt modelId="{357FE1B8-D0B4-4314-BD07-080BCAE66489}" type="sibTrans" cxnId="{F98578C6-9266-4288-BDE5-69D379639084}">
      <dgm:prSet/>
      <dgm:spPr/>
      <dgm:t>
        <a:bodyPr/>
        <a:lstStyle/>
        <a:p>
          <a:endParaRPr lang="en-US"/>
        </a:p>
        <a:p>
          <a:endParaRPr lang="ru-RU"/>
        </a:p>
      </dgm:t>
    </dgm:pt>
    <dgm:pt modelId="{D595ACF4-1808-4F5A-A302-678FD2BF2B18}" type="pres">
      <dgm:prSet presAssocID="{A5851BBD-EB09-462D-8FA3-FC53B847F13D}" presName="linearFlow" presStyleCnt="0">
        <dgm:presLayoutVars>
          <dgm:dir/>
          <dgm:animLvl val="lvl"/>
          <dgm:resizeHandles val="exact"/>
        </dgm:presLayoutVars>
      </dgm:prSet>
      <dgm:spPr/>
    </dgm:pt>
    <dgm:pt modelId="{EA16E1E9-B02E-40CB-96E0-CBFA1C065E9C}" type="pres">
      <dgm:prSet presAssocID="{5800B701-551A-4851-941F-C96F77F264F3}" presName="compositeNode" presStyleCnt="0"/>
      <dgm:spPr/>
    </dgm:pt>
    <dgm:pt modelId="{4FFEB5E2-AD69-4CD0-81DD-46D57025F79C}" type="pres">
      <dgm:prSet presAssocID="{5800B701-551A-4851-941F-C96F77F264F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57F0620-D0D5-4B13-9A79-F16E107F0826}" type="pres">
      <dgm:prSet presAssocID="{5800B701-551A-4851-941F-C96F77F264F3}" presName="parSh" presStyleCnt="0"/>
      <dgm:spPr/>
    </dgm:pt>
    <dgm:pt modelId="{DF0316D7-0DED-4E3E-8E67-959998FEF1D6}" type="pres">
      <dgm:prSet presAssocID="{5800B701-551A-4851-941F-C96F77F264F3}" presName="lineNode" presStyleLbl="alignAccFollowNode1" presStyleIdx="0" presStyleCnt="9"/>
      <dgm:spPr/>
    </dgm:pt>
    <dgm:pt modelId="{99005E2A-1613-4B42-BAA7-2FDC0065379A}" type="pres">
      <dgm:prSet presAssocID="{5800B701-551A-4851-941F-C96F77F264F3}" presName="lineArrowNode" presStyleLbl="alignAccFollowNode1" presStyleIdx="1" presStyleCnt="9"/>
      <dgm:spPr/>
    </dgm:pt>
    <dgm:pt modelId="{950D7010-E1A7-43BA-A55D-9D906CC09DEC}" type="pres">
      <dgm:prSet presAssocID="{C0E8DE41-E234-4D6B-8791-CAA546706DB7}" presName="sibTransNodeCircle" presStyleLbl="alignNode1" presStyleIdx="0" presStyleCnt="3">
        <dgm:presLayoutVars>
          <dgm:chMax val="0"/>
          <dgm:bulletEnabled/>
        </dgm:presLayoutVars>
      </dgm:prSet>
      <dgm:spPr/>
    </dgm:pt>
    <dgm:pt modelId="{5A0E5E54-96F0-48BA-973F-6E9F5382236D}" type="pres">
      <dgm:prSet presAssocID="{C0E8DE41-E234-4D6B-8791-CAA546706DB7}" presName="spacerBetweenCircleAndCallout" presStyleCnt="0">
        <dgm:presLayoutVars/>
      </dgm:prSet>
      <dgm:spPr/>
    </dgm:pt>
    <dgm:pt modelId="{F5999324-4BE1-47E7-B89F-72FDF2FBC663}" type="pres">
      <dgm:prSet presAssocID="{5800B701-551A-4851-941F-C96F77F264F3}" presName="nodeText" presStyleLbl="alignAccFollowNode1" presStyleIdx="2" presStyleCnt="9">
        <dgm:presLayoutVars>
          <dgm:bulletEnabled val="1"/>
        </dgm:presLayoutVars>
      </dgm:prSet>
      <dgm:spPr/>
    </dgm:pt>
    <dgm:pt modelId="{4DEFB1B5-C3CF-45E3-8134-AAAD06455436}" type="pres">
      <dgm:prSet presAssocID="{C0E8DE41-E234-4D6B-8791-CAA546706DB7}" presName="sibTransComposite" presStyleCnt="0"/>
      <dgm:spPr/>
    </dgm:pt>
    <dgm:pt modelId="{A4EC434A-6325-4982-8B9E-95700F227187}" type="pres">
      <dgm:prSet presAssocID="{27911410-3885-4D02-BB20-8857C610F797}" presName="compositeNode" presStyleCnt="0"/>
      <dgm:spPr/>
    </dgm:pt>
    <dgm:pt modelId="{953A8CBD-349E-4374-9FB7-87409C623871}" type="pres">
      <dgm:prSet presAssocID="{27911410-3885-4D02-BB20-8857C610F797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1AFEF55-9138-46A7-83D7-0B175419415C}" type="pres">
      <dgm:prSet presAssocID="{27911410-3885-4D02-BB20-8857C610F797}" presName="parSh" presStyleCnt="0"/>
      <dgm:spPr/>
    </dgm:pt>
    <dgm:pt modelId="{38DFBC34-6FAD-4756-ABC9-7B50BF33CE9E}" type="pres">
      <dgm:prSet presAssocID="{27911410-3885-4D02-BB20-8857C610F797}" presName="lineNode" presStyleLbl="alignAccFollowNode1" presStyleIdx="3" presStyleCnt="9"/>
      <dgm:spPr/>
    </dgm:pt>
    <dgm:pt modelId="{DE77050D-7230-4AA8-BAA6-6D8FF7645A3B}" type="pres">
      <dgm:prSet presAssocID="{27911410-3885-4D02-BB20-8857C610F797}" presName="lineArrowNode" presStyleLbl="alignAccFollowNode1" presStyleIdx="4" presStyleCnt="9"/>
      <dgm:spPr/>
    </dgm:pt>
    <dgm:pt modelId="{5F92AF16-6BAA-44E0-9BE4-FE9A7E6E5EAA}" type="pres">
      <dgm:prSet presAssocID="{50C48CA1-A243-4534-9B89-2413F10F4251}" presName="sibTransNodeCircle" presStyleLbl="alignNode1" presStyleIdx="1" presStyleCnt="3">
        <dgm:presLayoutVars>
          <dgm:chMax val="0"/>
          <dgm:bulletEnabled/>
        </dgm:presLayoutVars>
      </dgm:prSet>
      <dgm:spPr/>
    </dgm:pt>
    <dgm:pt modelId="{F65BCD6F-1E5B-492F-B881-9C10FEA3F7F6}" type="pres">
      <dgm:prSet presAssocID="{50C48CA1-A243-4534-9B89-2413F10F4251}" presName="spacerBetweenCircleAndCallout" presStyleCnt="0">
        <dgm:presLayoutVars/>
      </dgm:prSet>
      <dgm:spPr/>
    </dgm:pt>
    <dgm:pt modelId="{81D1BAAA-9F9F-431D-8F39-C3BA8C53BBBD}" type="pres">
      <dgm:prSet presAssocID="{27911410-3885-4D02-BB20-8857C610F797}" presName="nodeText" presStyleLbl="alignAccFollowNode1" presStyleIdx="5" presStyleCnt="9">
        <dgm:presLayoutVars>
          <dgm:bulletEnabled val="1"/>
        </dgm:presLayoutVars>
      </dgm:prSet>
      <dgm:spPr/>
    </dgm:pt>
    <dgm:pt modelId="{D42CDD08-2BE9-4182-8BAC-522BDFB2D10F}" type="pres">
      <dgm:prSet presAssocID="{50C48CA1-A243-4534-9B89-2413F10F4251}" presName="sibTransComposite" presStyleCnt="0"/>
      <dgm:spPr/>
    </dgm:pt>
    <dgm:pt modelId="{9BB674CF-C081-46B6-95B2-235F12F16345}" type="pres">
      <dgm:prSet presAssocID="{FE3A8279-B5DB-458B-8461-A0CFB05E9C84}" presName="compositeNode" presStyleCnt="0"/>
      <dgm:spPr/>
    </dgm:pt>
    <dgm:pt modelId="{7735FB14-88A2-49E8-B4F7-D4D560FAE56A}" type="pres">
      <dgm:prSet presAssocID="{FE3A8279-B5DB-458B-8461-A0CFB05E9C84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D3382D14-6277-404C-8E22-1C881AA2A688}" type="pres">
      <dgm:prSet presAssocID="{FE3A8279-B5DB-458B-8461-A0CFB05E9C84}" presName="parSh" presStyleCnt="0"/>
      <dgm:spPr/>
    </dgm:pt>
    <dgm:pt modelId="{88B239CE-C3DC-4CBC-982F-91F6501E6661}" type="pres">
      <dgm:prSet presAssocID="{FE3A8279-B5DB-458B-8461-A0CFB05E9C84}" presName="lineNode" presStyleLbl="alignAccFollowNode1" presStyleIdx="6" presStyleCnt="9"/>
      <dgm:spPr/>
    </dgm:pt>
    <dgm:pt modelId="{92414A3C-3152-444D-A4EF-5B7349503E28}" type="pres">
      <dgm:prSet presAssocID="{FE3A8279-B5DB-458B-8461-A0CFB05E9C84}" presName="lineArrowNode" presStyleLbl="alignAccFollowNode1" presStyleIdx="7" presStyleCnt="9"/>
      <dgm:spPr/>
    </dgm:pt>
    <dgm:pt modelId="{28CAFCFB-20E8-47EE-9CD0-95B3210B27C9}" type="pres">
      <dgm:prSet presAssocID="{357FE1B8-D0B4-4314-BD07-080BCAE66489}" presName="sibTransNodeCircle" presStyleLbl="alignNode1" presStyleIdx="2" presStyleCnt="3">
        <dgm:presLayoutVars>
          <dgm:chMax val="0"/>
          <dgm:bulletEnabled/>
        </dgm:presLayoutVars>
      </dgm:prSet>
      <dgm:spPr/>
    </dgm:pt>
    <dgm:pt modelId="{139A1F08-1536-4AE6-95D7-CDA2833CB3EF}" type="pres">
      <dgm:prSet presAssocID="{357FE1B8-D0B4-4314-BD07-080BCAE66489}" presName="spacerBetweenCircleAndCallout" presStyleCnt="0">
        <dgm:presLayoutVars/>
      </dgm:prSet>
      <dgm:spPr/>
    </dgm:pt>
    <dgm:pt modelId="{7DF68827-3A9D-4018-85E3-B004ABE969A0}" type="pres">
      <dgm:prSet presAssocID="{FE3A8279-B5DB-458B-8461-A0CFB05E9C84}" presName="nodeText" presStyleLbl="alignAccFollowNode1" presStyleIdx="8" presStyleCnt="9">
        <dgm:presLayoutVars>
          <dgm:bulletEnabled val="1"/>
        </dgm:presLayoutVars>
      </dgm:prSet>
      <dgm:spPr/>
    </dgm:pt>
  </dgm:ptLst>
  <dgm:cxnLst>
    <dgm:cxn modelId="{C6E2F200-6C24-4CD9-A58A-9A5373ADCFC9}" srcId="{A5851BBD-EB09-462D-8FA3-FC53B847F13D}" destId="{27911410-3885-4D02-BB20-8857C610F797}" srcOrd="1" destOrd="0" parTransId="{C6A0D358-B417-4376-B2C5-018C3BF0C7F4}" sibTransId="{50C48CA1-A243-4534-9B89-2413F10F4251}"/>
    <dgm:cxn modelId="{25BE0516-A901-4755-9522-397D865510CA}" type="presOf" srcId="{A5851BBD-EB09-462D-8FA3-FC53B847F13D}" destId="{D595ACF4-1808-4F5A-A302-678FD2BF2B18}" srcOrd="0" destOrd="0" presId="urn:microsoft.com/office/officeart/2016/7/layout/LinearArrowProcessNumbered"/>
    <dgm:cxn modelId="{57C14019-1DED-4128-ADF9-7CEDF5B08FFD}" type="presOf" srcId="{5800B701-551A-4851-941F-C96F77F264F3}" destId="{F5999324-4BE1-47E7-B89F-72FDF2FBC663}" srcOrd="0" destOrd="0" presId="urn:microsoft.com/office/officeart/2016/7/layout/LinearArrowProcessNumbered"/>
    <dgm:cxn modelId="{E7039836-C3D8-4F90-B020-A016ED07B10A}" type="presOf" srcId="{357FE1B8-D0B4-4314-BD07-080BCAE66489}" destId="{28CAFCFB-20E8-47EE-9CD0-95B3210B27C9}" srcOrd="0" destOrd="0" presId="urn:microsoft.com/office/officeart/2016/7/layout/LinearArrowProcessNumbered"/>
    <dgm:cxn modelId="{6DE1613B-3605-47ED-A292-67B85A6958FE}" type="presOf" srcId="{FE3A8279-B5DB-458B-8461-A0CFB05E9C84}" destId="{7DF68827-3A9D-4018-85E3-B004ABE969A0}" srcOrd="0" destOrd="0" presId="urn:microsoft.com/office/officeart/2016/7/layout/LinearArrowProcessNumbered"/>
    <dgm:cxn modelId="{599A4D41-6AEC-4ABC-BD65-A2909ABBA658}" type="presOf" srcId="{27911410-3885-4D02-BB20-8857C610F797}" destId="{81D1BAAA-9F9F-431D-8F39-C3BA8C53BBBD}" srcOrd="0" destOrd="0" presId="urn:microsoft.com/office/officeart/2016/7/layout/LinearArrowProcessNumbered"/>
    <dgm:cxn modelId="{E6D4344B-70A5-42AA-8418-4C63BD31CD62}" srcId="{A5851BBD-EB09-462D-8FA3-FC53B847F13D}" destId="{5800B701-551A-4851-941F-C96F77F264F3}" srcOrd="0" destOrd="0" parTransId="{5E5CB1F5-379D-4248-9A10-47DD5882E0F2}" sibTransId="{C0E8DE41-E234-4D6B-8791-CAA546706DB7}"/>
    <dgm:cxn modelId="{D0CE05C2-3399-42FB-A6ED-51E262B3AED6}" type="presOf" srcId="{C0E8DE41-E234-4D6B-8791-CAA546706DB7}" destId="{950D7010-E1A7-43BA-A55D-9D906CC09DEC}" srcOrd="0" destOrd="0" presId="urn:microsoft.com/office/officeart/2016/7/layout/LinearArrowProcessNumbered"/>
    <dgm:cxn modelId="{913991C5-63D5-47B1-B27E-B6D6AACF36AD}" type="presOf" srcId="{50C48CA1-A243-4534-9B89-2413F10F4251}" destId="{5F92AF16-6BAA-44E0-9BE4-FE9A7E6E5EAA}" srcOrd="0" destOrd="0" presId="urn:microsoft.com/office/officeart/2016/7/layout/LinearArrowProcessNumbered"/>
    <dgm:cxn modelId="{F98578C6-9266-4288-BDE5-69D379639084}" srcId="{A5851BBD-EB09-462D-8FA3-FC53B847F13D}" destId="{FE3A8279-B5DB-458B-8461-A0CFB05E9C84}" srcOrd="2" destOrd="0" parTransId="{817F426E-DAC5-4E61-AE5A-3402F1D949D2}" sibTransId="{357FE1B8-D0B4-4314-BD07-080BCAE66489}"/>
    <dgm:cxn modelId="{5B3EABBD-C2AE-4A43-BAE2-BBBC14F32CC3}" type="presParOf" srcId="{D595ACF4-1808-4F5A-A302-678FD2BF2B18}" destId="{EA16E1E9-B02E-40CB-96E0-CBFA1C065E9C}" srcOrd="0" destOrd="0" presId="urn:microsoft.com/office/officeart/2016/7/layout/LinearArrowProcessNumbered"/>
    <dgm:cxn modelId="{FAA6210E-064C-4564-9F3C-9D9040E2490E}" type="presParOf" srcId="{EA16E1E9-B02E-40CB-96E0-CBFA1C065E9C}" destId="{4FFEB5E2-AD69-4CD0-81DD-46D57025F79C}" srcOrd="0" destOrd="0" presId="urn:microsoft.com/office/officeart/2016/7/layout/LinearArrowProcessNumbered"/>
    <dgm:cxn modelId="{70A74237-0034-405A-9225-F07D803EA1AB}" type="presParOf" srcId="{EA16E1E9-B02E-40CB-96E0-CBFA1C065E9C}" destId="{557F0620-D0D5-4B13-9A79-F16E107F0826}" srcOrd="1" destOrd="0" presId="urn:microsoft.com/office/officeart/2016/7/layout/LinearArrowProcessNumbered"/>
    <dgm:cxn modelId="{320BDCCC-5BB2-406E-B84D-A9FD598AA8ED}" type="presParOf" srcId="{557F0620-D0D5-4B13-9A79-F16E107F0826}" destId="{DF0316D7-0DED-4E3E-8E67-959998FEF1D6}" srcOrd="0" destOrd="0" presId="urn:microsoft.com/office/officeart/2016/7/layout/LinearArrowProcessNumbered"/>
    <dgm:cxn modelId="{2D61F642-4F7A-4AC7-A5C8-7AE1993F96A6}" type="presParOf" srcId="{557F0620-D0D5-4B13-9A79-F16E107F0826}" destId="{99005E2A-1613-4B42-BAA7-2FDC0065379A}" srcOrd="1" destOrd="0" presId="urn:microsoft.com/office/officeart/2016/7/layout/LinearArrowProcessNumbered"/>
    <dgm:cxn modelId="{88C2306B-C09C-441C-BCC9-AFB398045988}" type="presParOf" srcId="{557F0620-D0D5-4B13-9A79-F16E107F0826}" destId="{950D7010-E1A7-43BA-A55D-9D906CC09DEC}" srcOrd="2" destOrd="0" presId="urn:microsoft.com/office/officeart/2016/7/layout/LinearArrowProcessNumbered"/>
    <dgm:cxn modelId="{DD6E292E-75C8-499C-BDC6-BBB4885D87AC}" type="presParOf" srcId="{557F0620-D0D5-4B13-9A79-F16E107F0826}" destId="{5A0E5E54-96F0-48BA-973F-6E9F5382236D}" srcOrd="3" destOrd="0" presId="urn:microsoft.com/office/officeart/2016/7/layout/LinearArrowProcessNumbered"/>
    <dgm:cxn modelId="{E08429C8-55DC-4AF2-B0A8-377C720DF187}" type="presParOf" srcId="{EA16E1E9-B02E-40CB-96E0-CBFA1C065E9C}" destId="{F5999324-4BE1-47E7-B89F-72FDF2FBC663}" srcOrd="2" destOrd="0" presId="urn:microsoft.com/office/officeart/2016/7/layout/LinearArrowProcessNumbered"/>
    <dgm:cxn modelId="{68EBFEA7-9599-447A-8C6D-EC7CCC96B8C3}" type="presParOf" srcId="{D595ACF4-1808-4F5A-A302-678FD2BF2B18}" destId="{4DEFB1B5-C3CF-45E3-8134-AAAD06455436}" srcOrd="1" destOrd="0" presId="urn:microsoft.com/office/officeart/2016/7/layout/LinearArrowProcessNumbered"/>
    <dgm:cxn modelId="{1EE65472-1E7B-4623-8414-A6BC262492F7}" type="presParOf" srcId="{D595ACF4-1808-4F5A-A302-678FD2BF2B18}" destId="{A4EC434A-6325-4982-8B9E-95700F227187}" srcOrd="2" destOrd="0" presId="urn:microsoft.com/office/officeart/2016/7/layout/LinearArrowProcessNumbered"/>
    <dgm:cxn modelId="{2B1EC67E-1B87-4C6D-992D-66AE111272E2}" type="presParOf" srcId="{A4EC434A-6325-4982-8B9E-95700F227187}" destId="{953A8CBD-349E-4374-9FB7-87409C623871}" srcOrd="0" destOrd="0" presId="urn:microsoft.com/office/officeart/2016/7/layout/LinearArrowProcessNumbered"/>
    <dgm:cxn modelId="{C46E9BE6-1CCD-4D64-90BE-E62DA61AC6E2}" type="presParOf" srcId="{A4EC434A-6325-4982-8B9E-95700F227187}" destId="{31AFEF55-9138-46A7-83D7-0B175419415C}" srcOrd="1" destOrd="0" presId="urn:microsoft.com/office/officeart/2016/7/layout/LinearArrowProcessNumbered"/>
    <dgm:cxn modelId="{C0DF2919-1E31-4863-B53F-322941BD7671}" type="presParOf" srcId="{31AFEF55-9138-46A7-83D7-0B175419415C}" destId="{38DFBC34-6FAD-4756-ABC9-7B50BF33CE9E}" srcOrd="0" destOrd="0" presId="urn:microsoft.com/office/officeart/2016/7/layout/LinearArrowProcessNumbered"/>
    <dgm:cxn modelId="{8BEA3B27-3BB1-4BE6-99A7-0E0924F51B03}" type="presParOf" srcId="{31AFEF55-9138-46A7-83D7-0B175419415C}" destId="{DE77050D-7230-4AA8-BAA6-6D8FF7645A3B}" srcOrd="1" destOrd="0" presId="urn:microsoft.com/office/officeart/2016/7/layout/LinearArrowProcessNumbered"/>
    <dgm:cxn modelId="{F0A934CD-F34E-46FA-8B12-C19FF4AE51B3}" type="presParOf" srcId="{31AFEF55-9138-46A7-83D7-0B175419415C}" destId="{5F92AF16-6BAA-44E0-9BE4-FE9A7E6E5EAA}" srcOrd="2" destOrd="0" presId="urn:microsoft.com/office/officeart/2016/7/layout/LinearArrowProcessNumbered"/>
    <dgm:cxn modelId="{DD014960-0B33-49FF-8997-74F20ECF44A4}" type="presParOf" srcId="{31AFEF55-9138-46A7-83D7-0B175419415C}" destId="{F65BCD6F-1E5B-492F-B881-9C10FEA3F7F6}" srcOrd="3" destOrd="0" presId="urn:microsoft.com/office/officeart/2016/7/layout/LinearArrowProcessNumbered"/>
    <dgm:cxn modelId="{47760A01-5D81-43F8-ABBA-E68D7A0EC8E7}" type="presParOf" srcId="{A4EC434A-6325-4982-8B9E-95700F227187}" destId="{81D1BAAA-9F9F-431D-8F39-C3BA8C53BBBD}" srcOrd="2" destOrd="0" presId="urn:microsoft.com/office/officeart/2016/7/layout/LinearArrowProcessNumbered"/>
    <dgm:cxn modelId="{D5EA9B06-5B2D-48D2-9125-C39515CE1909}" type="presParOf" srcId="{D595ACF4-1808-4F5A-A302-678FD2BF2B18}" destId="{D42CDD08-2BE9-4182-8BAC-522BDFB2D10F}" srcOrd="3" destOrd="0" presId="urn:microsoft.com/office/officeart/2016/7/layout/LinearArrowProcessNumbered"/>
    <dgm:cxn modelId="{5F927E40-015E-44C5-B17B-F867A66EFBB9}" type="presParOf" srcId="{D595ACF4-1808-4F5A-A302-678FD2BF2B18}" destId="{9BB674CF-C081-46B6-95B2-235F12F16345}" srcOrd="4" destOrd="0" presId="urn:microsoft.com/office/officeart/2016/7/layout/LinearArrowProcessNumbered"/>
    <dgm:cxn modelId="{4D7378DC-CC79-453C-A1FD-24FE7247DC0D}" type="presParOf" srcId="{9BB674CF-C081-46B6-95B2-235F12F16345}" destId="{7735FB14-88A2-49E8-B4F7-D4D560FAE56A}" srcOrd="0" destOrd="0" presId="urn:microsoft.com/office/officeart/2016/7/layout/LinearArrowProcessNumbered"/>
    <dgm:cxn modelId="{3B1BA62E-4B12-4944-8AC1-7FCEDEF9CA29}" type="presParOf" srcId="{9BB674CF-C081-46B6-95B2-235F12F16345}" destId="{D3382D14-6277-404C-8E22-1C881AA2A688}" srcOrd="1" destOrd="0" presId="urn:microsoft.com/office/officeart/2016/7/layout/LinearArrowProcessNumbered"/>
    <dgm:cxn modelId="{81BFFCF3-09A3-4BFB-A7CA-4ABCACF63FBB}" type="presParOf" srcId="{D3382D14-6277-404C-8E22-1C881AA2A688}" destId="{88B239CE-C3DC-4CBC-982F-91F6501E6661}" srcOrd="0" destOrd="0" presId="urn:microsoft.com/office/officeart/2016/7/layout/LinearArrowProcessNumbered"/>
    <dgm:cxn modelId="{0B3C6937-8B98-49DE-8879-C611164FF9E3}" type="presParOf" srcId="{D3382D14-6277-404C-8E22-1C881AA2A688}" destId="{92414A3C-3152-444D-A4EF-5B7349503E28}" srcOrd="1" destOrd="0" presId="urn:microsoft.com/office/officeart/2016/7/layout/LinearArrowProcessNumbered"/>
    <dgm:cxn modelId="{170040C1-E8CE-425D-B828-3419E8065514}" type="presParOf" srcId="{D3382D14-6277-404C-8E22-1C881AA2A688}" destId="{28CAFCFB-20E8-47EE-9CD0-95B3210B27C9}" srcOrd="2" destOrd="0" presId="urn:microsoft.com/office/officeart/2016/7/layout/LinearArrowProcessNumbered"/>
    <dgm:cxn modelId="{46432A67-8D14-45E4-ADA1-BC8B8C6EA636}" type="presParOf" srcId="{D3382D14-6277-404C-8E22-1C881AA2A688}" destId="{139A1F08-1536-4AE6-95D7-CDA2833CB3EF}" srcOrd="3" destOrd="0" presId="urn:microsoft.com/office/officeart/2016/7/layout/LinearArrowProcessNumbered"/>
    <dgm:cxn modelId="{390559C6-9FCD-47B7-B769-184897F5ACA9}" type="presParOf" srcId="{9BB674CF-C081-46B6-95B2-235F12F16345}" destId="{7DF68827-3A9D-4018-85E3-B004ABE969A0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3D2A9-4D24-4A1E-B085-F576856ED276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83CBBEE-6B8D-48B8-97CE-F6AFD5472BE7}">
      <dgm:prSet phldrT="[Текст]" phldr="0"/>
      <dgm:spPr/>
      <dgm:t>
        <a:bodyPr/>
        <a:lstStyle/>
        <a:p>
          <a:pPr rtl="0"/>
          <a:r>
            <a:rPr lang="uk" b="1" dirty="0">
              <a:solidFill>
                <a:schemeClr val="bg1"/>
              </a:solidFill>
              <a:latin typeface="Calibri"/>
              <a:cs typeface="Calibri"/>
            </a:rPr>
            <a:t>Якість вищої освіти та освітньої діяльності за певною ОП </a:t>
          </a:r>
          <a:endParaRPr lang="ru-RU" b="1" dirty="0">
            <a:solidFill>
              <a:schemeClr val="bg1"/>
            </a:solidFill>
            <a:latin typeface="Calibri"/>
            <a:cs typeface="Calibri"/>
          </a:endParaRPr>
        </a:p>
      </dgm:t>
    </dgm:pt>
    <dgm:pt modelId="{3955AC27-C70F-43C2-AD86-D4CC034199CE}" type="parTrans" cxnId="{9AD3C7FA-1A37-4018-97DF-A359D9CBE782}">
      <dgm:prSet/>
      <dgm:spPr/>
      <dgm:t>
        <a:bodyPr/>
        <a:lstStyle/>
        <a:p>
          <a:endParaRPr lang="ru-RU"/>
        </a:p>
      </dgm:t>
    </dgm:pt>
    <dgm:pt modelId="{2EF1DD72-6DFE-40E5-9CD2-07FB368C711C}" type="sibTrans" cxnId="{9AD3C7FA-1A37-4018-97DF-A359D9CBE782}">
      <dgm:prSet/>
      <dgm:spPr/>
      <dgm:t>
        <a:bodyPr/>
        <a:lstStyle/>
        <a:p>
          <a:endParaRPr lang="ru-RU"/>
        </a:p>
      </dgm:t>
    </dgm:pt>
    <dgm:pt modelId="{D39B44FE-E09F-4958-9EF3-553D31BBC7BF}">
      <dgm:prSet phldrT="[Текст]" phldr="0"/>
      <dgm:spPr/>
      <dgm:t>
        <a:bodyPr/>
        <a:lstStyle/>
        <a:p>
          <a:pPr rtl="0"/>
          <a:r>
            <a:rPr lang="uk" b="1" dirty="0">
              <a:solidFill>
                <a:schemeClr val="bg1"/>
              </a:solidFill>
              <a:latin typeface="Calibri"/>
              <a:cs typeface="Calibri"/>
            </a:rPr>
            <a:t>Задоволеність внутрішніх стейкхолдерів</a:t>
          </a:r>
          <a:r>
            <a:rPr lang="ru-RU" b="1" dirty="0">
              <a:solidFill>
                <a:schemeClr val="bg1"/>
              </a:solidFill>
              <a:latin typeface="Calibri"/>
              <a:cs typeface="Calibri"/>
            </a:rPr>
            <a:t> </a:t>
          </a:r>
        </a:p>
      </dgm:t>
    </dgm:pt>
    <dgm:pt modelId="{0260FCA6-6EFD-40DE-8C62-BAAEC724562A}" type="parTrans" cxnId="{5A3CF7A7-CD29-434D-A675-524581EB3575}">
      <dgm:prSet/>
      <dgm:spPr/>
      <dgm:t>
        <a:bodyPr/>
        <a:lstStyle/>
        <a:p>
          <a:endParaRPr lang="ru-RU"/>
        </a:p>
      </dgm:t>
    </dgm:pt>
    <dgm:pt modelId="{F645372F-7BD9-4698-8430-9C279EE4F086}" type="sibTrans" cxnId="{5A3CF7A7-CD29-434D-A675-524581EB3575}">
      <dgm:prSet/>
      <dgm:spPr/>
      <dgm:t>
        <a:bodyPr/>
        <a:lstStyle/>
        <a:p>
          <a:endParaRPr lang="ru-RU"/>
        </a:p>
      </dgm:t>
    </dgm:pt>
    <dgm:pt modelId="{B4BCA204-139F-4721-88F6-1EAE2DDBFDFE}">
      <dgm:prSet phldrT="[Текст]" phldr="0"/>
      <dgm:spPr/>
      <dgm:t>
        <a:bodyPr/>
        <a:lstStyle/>
        <a:p>
          <a:pPr rtl="0"/>
          <a:r>
            <a:rPr lang="uk" b="1" dirty="0">
              <a:solidFill>
                <a:schemeClr val="bg1"/>
              </a:solidFill>
              <a:latin typeface="Calibri"/>
              <a:cs typeface="Calibri"/>
            </a:rPr>
            <a:t>Відповідність запитам зовнішніх </a:t>
          </a:r>
          <a:r>
            <a:rPr lang="uk" b="1" dirty="0" err="1">
              <a:solidFill>
                <a:schemeClr val="bg1"/>
              </a:solidFill>
              <a:latin typeface="Calibri"/>
              <a:cs typeface="Calibri"/>
            </a:rPr>
            <a:t>стейкхолдерів</a:t>
          </a:r>
          <a:r>
            <a:rPr lang="ru-RU" b="1" dirty="0">
              <a:solidFill>
                <a:schemeClr val="bg1"/>
              </a:solidFill>
              <a:latin typeface="Calibri"/>
              <a:cs typeface="Calibri"/>
            </a:rPr>
            <a:t> </a:t>
          </a:r>
        </a:p>
      </dgm:t>
    </dgm:pt>
    <dgm:pt modelId="{51CF2AD4-002B-4F2F-9C1F-F6EBA6C5D982}" type="parTrans" cxnId="{58726492-CCF7-428F-BEA9-3DD4BE4D0D6A}">
      <dgm:prSet/>
      <dgm:spPr/>
      <dgm:t>
        <a:bodyPr/>
        <a:lstStyle/>
        <a:p>
          <a:endParaRPr lang="ru-RU"/>
        </a:p>
      </dgm:t>
    </dgm:pt>
    <dgm:pt modelId="{DDA766B7-A575-4108-BCB2-30A0B34C1A16}" type="sibTrans" cxnId="{58726492-CCF7-428F-BEA9-3DD4BE4D0D6A}">
      <dgm:prSet/>
      <dgm:spPr/>
      <dgm:t>
        <a:bodyPr/>
        <a:lstStyle/>
        <a:p>
          <a:endParaRPr lang="ru-RU"/>
        </a:p>
      </dgm:t>
    </dgm:pt>
    <dgm:pt modelId="{7F71BBB4-DB7F-4CF9-8FEF-E38BFD9AA66A}">
      <dgm:prSet phldrT="[Текст]" phldr="0"/>
      <dgm:spPr/>
      <dgm:t>
        <a:bodyPr/>
        <a:lstStyle/>
        <a:p>
          <a:pPr rtl="0"/>
          <a:r>
            <a:rPr lang="ru-RU" b="1" dirty="0" err="1">
              <a:solidFill>
                <a:schemeClr val="bg1"/>
              </a:solidFill>
              <a:latin typeface="Calibri"/>
              <a:cs typeface="Calibri"/>
            </a:rPr>
            <a:t>Відповідність</a:t>
          </a:r>
          <a:r>
            <a:rPr lang="ru-RU" b="1" dirty="0">
              <a:solidFill>
                <a:schemeClr val="bg1"/>
              </a:solidFill>
              <a:latin typeface="Calibri"/>
              <a:cs typeface="Calibri"/>
            </a:rPr>
            <a:t> потребам ринку </a:t>
          </a:r>
          <a:r>
            <a:rPr lang="ru-RU" b="1" dirty="0" err="1">
              <a:solidFill>
                <a:schemeClr val="bg1"/>
              </a:solidFill>
              <a:latin typeface="Calibri"/>
              <a:cs typeface="Calibri"/>
            </a:rPr>
            <a:t>праці</a:t>
          </a:r>
          <a:r>
            <a:rPr lang="ru-RU" b="1" dirty="0">
              <a:solidFill>
                <a:schemeClr val="bg1"/>
              </a:solidFill>
              <a:latin typeface="Calibri"/>
              <a:cs typeface="Calibri"/>
            </a:rPr>
            <a:t> та </a:t>
          </a:r>
          <a:r>
            <a:rPr lang="ru-RU" b="1" dirty="0" err="1">
              <a:solidFill>
                <a:schemeClr val="bg1"/>
              </a:solidFill>
              <a:latin typeface="Calibri"/>
              <a:cs typeface="Calibri"/>
            </a:rPr>
            <a:t>Критеріям</a:t>
          </a:r>
          <a:r>
            <a:rPr lang="ru-RU" b="1" dirty="0">
              <a:solidFill>
                <a:schemeClr val="bg1"/>
              </a:solidFill>
              <a:latin typeface="Calibri"/>
              <a:cs typeface="Calibri"/>
            </a:rPr>
            <a:t> з </a:t>
          </a:r>
          <a:r>
            <a:rPr lang="ru-RU" b="1" dirty="0" err="1">
              <a:solidFill>
                <a:schemeClr val="bg1"/>
              </a:solidFill>
              <a:latin typeface="Calibri"/>
              <a:cs typeface="Calibri"/>
            </a:rPr>
            <a:t>акредитації</a:t>
          </a:r>
          <a:r>
            <a:rPr lang="ru-RU" b="1" dirty="0">
              <a:solidFill>
                <a:schemeClr val="bg1"/>
              </a:solidFill>
              <a:latin typeface="Calibri"/>
              <a:cs typeface="Calibri"/>
            </a:rPr>
            <a:t> ОП</a:t>
          </a:r>
        </a:p>
      </dgm:t>
    </dgm:pt>
    <dgm:pt modelId="{E0078FFE-0F2D-4CE4-A0BB-6B7622D313F8}" type="parTrans" cxnId="{0D86ADCB-7D64-4E48-B68C-8F32F946F4B2}">
      <dgm:prSet/>
      <dgm:spPr/>
      <dgm:t>
        <a:bodyPr/>
        <a:lstStyle/>
        <a:p>
          <a:endParaRPr lang="ru-RU"/>
        </a:p>
      </dgm:t>
    </dgm:pt>
    <dgm:pt modelId="{CEC448F5-1107-43D5-8C9D-41D90E9E9258}" type="sibTrans" cxnId="{0D86ADCB-7D64-4E48-B68C-8F32F946F4B2}">
      <dgm:prSet/>
      <dgm:spPr/>
      <dgm:t>
        <a:bodyPr/>
        <a:lstStyle/>
        <a:p>
          <a:endParaRPr lang="ru-RU"/>
        </a:p>
      </dgm:t>
    </dgm:pt>
    <dgm:pt modelId="{9B8AD291-1882-40EB-B881-D5492015319D}">
      <dgm:prSet phldrT="[Текст]" phldr="0"/>
      <dgm:spPr/>
      <dgm:t>
        <a:bodyPr/>
        <a:lstStyle/>
        <a:p>
          <a:pPr rtl="0"/>
          <a:r>
            <a:rPr lang="uk" b="1" dirty="0">
              <a:solidFill>
                <a:schemeClr val="bg1"/>
              </a:solidFill>
              <a:latin typeface="Calibri"/>
              <a:cs typeface="Calibri"/>
            </a:rPr>
            <a:t>акредитована О</a:t>
          </a:r>
          <a:r>
            <a:rPr lang="uk" b="0" dirty="0">
              <a:solidFill>
                <a:schemeClr val="bg1"/>
              </a:solidFill>
              <a:latin typeface="Calibri"/>
              <a:cs typeface="Calibri"/>
            </a:rPr>
            <a:t>П</a:t>
          </a:r>
          <a:endParaRPr lang="ru-RU" b="0" dirty="0">
            <a:solidFill>
              <a:schemeClr val="bg1"/>
            </a:solidFill>
            <a:latin typeface="Calibri"/>
            <a:cs typeface="Calibri"/>
          </a:endParaRPr>
        </a:p>
      </dgm:t>
    </dgm:pt>
    <dgm:pt modelId="{AA629B99-8932-49A5-8431-0AB3A2922B3A}" type="parTrans" cxnId="{7804F0E9-1DAB-4A3A-B3E6-1376F36C4119}">
      <dgm:prSet/>
      <dgm:spPr/>
      <dgm:t>
        <a:bodyPr/>
        <a:lstStyle/>
        <a:p>
          <a:endParaRPr lang="ru-RU"/>
        </a:p>
      </dgm:t>
    </dgm:pt>
    <dgm:pt modelId="{081705EE-7E76-47DF-B3B3-9C4ECC35501A}" type="sibTrans" cxnId="{7804F0E9-1DAB-4A3A-B3E6-1376F36C4119}">
      <dgm:prSet/>
      <dgm:spPr/>
      <dgm:t>
        <a:bodyPr/>
        <a:lstStyle/>
        <a:p>
          <a:endParaRPr lang="ru-RU"/>
        </a:p>
      </dgm:t>
    </dgm:pt>
    <dgm:pt modelId="{4C135500-8C37-4595-A411-281090B36A66}" type="pres">
      <dgm:prSet presAssocID="{DE43D2A9-4D24-4A1E-B085-F576856ED276}" presName="Name0" presStyleCnt="0">
        <dgm:presLayoutVars>
          <dgm:dir/>
          <dgm:resizeHandles val="exact"/>
        </dgm:presLayoutVars>
      </dgm:prSet>
      <dgm:spPr/>
    </dgm:pt>
    <dgm:pt modelId="{F79FB8A0-ACE3-4B81-BF67-09F6FA05613B}" type="pres">
      <dgm:prSet presAssocID="{DE43D2A9-4D24-4A1E-B085-F576856ED276}" presName="cycle" presStyleCnt="0"/>
      <dgm:spPr/>
    </dgm:pt>
    <dgm:pt modelId="{1FE7205D-D5AC-4539-8E1E-0DC303C872AF}" type="pres">
      <dgm:prSet presAssocID="{983CBBEE-6B8D-48B8-97CE-F6AFD5472BE7}" presName="nodeFirstNode" presStyleLbl="node1" presStyleIdx="0" presStyleCnt="5">
        <dgm:presLayoutVars>
          <dgm:bulletEnabled val="1"/>
        </dgm:presLayoutVars>
      </dgm:prSet>
      <dgm:spPr/>
    </dgm:pt>
    <dgm:pt modelId="{57D986D0-05D0-47ED-BB15-44308CCB5435}" type="pres">
      <dgm:prSet presAssocID="{2EF1DD72-6DFE-40E5-9CD2-07FB368C711C}" presName="sibTransFirstNode" presStyleLbl="bgShp" presStyleIdx="0" presStyleCnt="1"/>
      <dgm:spPr/>
    </dgm:pt>
    <dgm:pt modelId="{8065BB02-BB59-4E2F-B527-8F389D67A53A}" type="pres">
      <dgm:prSet presAssocID="{D39B44FE-E09F-4958-9EF3-553D31BBC7BF}" presName="nodeFollowingNodes" presStyleLbl="node1" presStyleIdx="1" presStyleCnt="5">
        <dgm:presLayoutVars>
          <dgm:bulletEnabled val="1"/>
        </dgm:presLayoutVars>
      </dgm:prSet>
      <dgm:spPr/>
    </dgm:pt>
    <dgm:pt modelId="{F73BDFFB-7547-428C-B352-79931E5E5F0D}" type="pres">
      <dgm:prSet presAssocID="{B4BCA204-139F-4721-88F6-1EAE2DDBFDFE}" presName="nodeFollowingNodes" presStyleLbl="node1" presStyleIdx="2" presStyleCnt="5">
        <dgm:presLayoutVars>
          <dgm:bulletEnabled val="1"/>
        </dgm:presLayoutVars>
      </dgm:prSet>
      <dgm:spPr/>
    </dgm:pt>
    <dgm:pt modelId="{AA749AA1-CAFC-4276-BAB7-4BD5E72CC144}" type="pres">
      <dgm:prSet presAssocID="{7F71BBB4-DB7F-4CF9-8FEF-E38BFD9AA66A}" presName="nodeFollowingNodes" presStyleLbl="node1" presStyleIdx="3" presStyleCnt="5">
        <dgm:presLayoutVars>
          <dgm:bulletEnabled val="1"/>
        </dgm:presLayoutVars>
      </dgm:prSet>
      <dgm:spPr/>
    </dgm:pt>
    <dgm:pt modelId="{9CAD6726-8CCE-414A-9A1D-1DC56D9A884F}" type="pres">
      <dgm:prSet presAssocID="{9B8AD291-1882-40EB-B881-D5492015319D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31020B3B-48E7-426F-AC3A-4D5315251A2E}" type="presOf" srcId="{D39B44FE-E09F-4958-9EF3-553D31BBC7BF}" destId="{8065BB02-BB59-4E2F-B527-8F389D67A53A}" srcOrd="0" destOrd="0" presId="urn:microsoft.com/office/officeart/2005/8/layout/cycle3"/>
    <dgm:cxn modelId="{FAAB9D52-BEDC-432D-9601-9214C2816F04}" type="presOf" srcId="{983CBBEE-6B8D-48B8-97CE-F6AFD5472BE7}" destId="{1FE7205D-D5AC-4539-8E1E-0DC303C872AF}" srcOrd="0" destOrd="0" presId="urn:microsoft.com/office/officeart/2005/8/layout/cycle3"/>
    <dgm:cxn modelId="{58726492-CCF7-428F-BEA9-3DD4BE4D0D6A}" srcId="{DE43D2A9-4D24-4A1E-B085-F576856ED276}" destId="{B4BCA204-139F-4721-88F6-1EAE2DDBFDFE}" srcOrd="2" destOrd="0" parTransId="{51CF2AD4-002B-4F2F-9C1F-F6EBA6C5D982}" sibTransId="{DDA766B7-A575-4108-BCB2-30A0B34C1A16}"/>
    <dgm:cxn modelId="{192998A7-C51A-4A15-B10B-6DFA1A930BA3}" type="presOf" srcId="{B4BCA204-139F-4721-88F6-1EAE2DDBFDFE}" destId="{F73BDFFB-7547-428C-B352-79931E5E5F0D}" srcOrd="0" destOrd="0" presId="urn:microsoft.com/office/officeart/2005/8/layout/cycle3"/>
    <dgm:cxn modelId="{5A3CF7A7-CD29-434D-A675-524581EB3575}" srcId="{DE43D2A9-4D24-4A1E-B085-F576856ED276}" destId="{D39B44FE-E09F-4958-9EF3-553D31BBC7BF}" srcOrd="1" destOrd="0" parTransId="{0260FCA6-6EFD-40DE-8C62-BAAEC724562A}" sibTransId="{F645372F-7BD9-4698-8430-9C279EE4F086}"/>
    <dgm:cxn modelId="{0D86ADCB-7D64-4E48-B68C-8F32F946F4B2}" srcId="{DE43D2A9-4D24-4A1E-B085-F576856ED276}" destId="{7F71BBB4-DB7F-4CF9-8FEF-E38BFD9AA66A}" srcOrd="3" destOrd="0" parTransId="{E0078FFE-0F2D-4CE4-A0BB-6B7622D313F8}" sibTransId="{CEC448F5-1107-43D5-8C9D-41D90E9E9258}"/>
    <dgm:cxn modelId="{635393D2-95E4-4431-BB9F-44CBD5859C2B}" type="presOf" srcId="{DE43D2A9-4D24-4A1E-B085-F576856ED276}" destId="{4C135500-8C37-4595-A411-281090B36A66}" srcOrd="0" destOrd="0" presId="urn:microsoft.com/office/officeart/2005/8/layout/cycle3"/>
    <dgm:cxn modelId="{7804F0E9-1DAB-4A3A-B3E6-1376F36C4119}" srcId="{DE43D2A9-4D24-4A1E-B085-F576856ED276}" destId="{9B8AD291-1882-40EB-B881-D5492015319D}" srcOrd="4" destOrd="0" parTransId="{AA629B99-8932-49A5-8431-0AB3A2922B3A}" sibTransId="{081705EE-7E76-47DF-B3B3-9C4ECC35501A}"/>
    <dgm:cxn modelId="{972029F1-34FD-4424-B138-5E6C9EE77E20}" type="presOf" srcId="{7F71BBB4-DB7F-4CF9-8FEF-E38BFD9AA66A}" destId="{AA749AA1-CAFC-4276-BAB7-4BD5E72CC144}" srcOrd="0" destOrd="0" presId="urn:microsoft.com/office/officeart/2005/8/layout/cycle3"/>
    <dgm:cxn modelId="{DAE2C5F6-59DE-45C3-9D1F-914AACB17AC0}" type="presOf" srcId="{9B8AD291-1882-40EB-B881-D5492015319D}" destId="{9CAD6726-8CCE-414A-9A1D-1DC56D9A884F}" srcOrd="0" destOrd="0" presId="urn:microsoft.com/office/officeart/2005/8/layout/cycle3"/>
    <dgm:cxn modelId="{CE6242F8-5B71-4D42-A09F-E05A3F66E5F5}" type="presOf" srcId="{2EF1DD72-6DFE-40E5-9CD2-07FB368C711C}" destId="{57D986D0-05D0-47ED-BB15-44308CCB5435}" srcOrd="0" destOrd="0" presId="urn:microsoft.com/office/officeart/2005/8/layout/cycle3"/>
    <dgm:cxn modelId="{9AD3C7FA-1A37-4018-97DF-A359D9CBE782}" srcId="{DE43D2A9-4D24-4A1E-B085-F576856ED276}" destId="{983CBBEE-6B8D-48B8-97CE-F6AFD5472BE7}" srcOrd="0" destOrd="0" parTransId="{3955AC27-C70F-43C2-AD86-D4CC034199CE}" sibTransId="{2EF1DD72-6DFE-40E5-9CD2-07FB368C711C}"/>
    <dgm:cxn modelId="{5835D857-F435-4E11-BF9F-EB493DB43354}" type="presParOf" srcId="{4C135500-8C37-4595-A411-281090B36A66}" destId="{F79FB8A0-ACE3-4B81-BF67-09F6FA05613B}" srcOrd="0" destOrd="0" presId="urn:microsoft.com/office/officeart/2005/8/layout/cycle3"/>
    <dgm:cxn modelId="{98AA1C99-6C9B-4582-B16D-FDCB542F03B5}" type="presParOf" srcId="{F79FB8A0-ACE3-4B81-BF67-09F6FA05613B}" destId="{1FE7205D-D5AC-4539-8E1E-0DC303C872AF}" srcOrd="0" destOrd="0" presId="urn:microsoft.com/office/officeart/2005/8/layout/cycle3"/>
    <dgm:cxn modelId="{3DFC8ED8-566C-450E-9DBF-96A91751D6F2}" type="presParOf" srcId="{F79FB8A0-ACE3-4B81-BF67-09F6FA05613B}" destId="{57D986D0-05D0-47ED-BB15-44308CCB5435}" srcOrd="1" destOrd="0" presId="urn:microsoft.com/office/officeart/2005/8/layout/cycle3"/>
    <dgm:cxn modelId="{FBD866B6-2DA7-4104-A9C4-F63F84D3A948}" type="presParOf" srcId="{F79FB8A0-ACE3-4B81-BF67-09F6FA05613B}" destId="{8065BB02-BB59-4E2F-B527-8F389D67A53A}" srcOrd="2" destOrd="0" presId="urn:microsoft.com/office/officeart/2005/8/layout/cycle3"/>
    <dgm:cxn modelId="{0D12277C-81AD-498B-B841-F75FB4DABC69}" type="presParOf" srcId="{F79FB8A0-ACE3-4B81-BF67-09F6FA05613B}" destId="{F73BDFFB-7547-428C-B352-79931E5E5F0D}" srcOrd="3" destOrd="0" presId="urn:microsoft.com/office/officeart/2005/8/layout/cycle3"/>
    <dgm:cxn modelId="{54BE781F-36E3-420B-A316-330863AA76C3}" type="presParOf" srcId="{F79FB8A0-ACE3-4B81-BF67-09F6FA05613B}" destId="{AA749AA1-CAFC-4276-BAB7-4BD5E72CC144}" srcOrd="4" destOrd="0" presId="urn:microsoft.com/office/officeart/2005/8/layout/cycle3"/>
    <dgm:cxn modelId="{38BD604A-4917-42F5-BA2D-3C56D0461344}" type="presParOf" srcId="{F79FB8A0-ACE3-4B81-BF67-09F6FA05613B}" destId="{9CAD6726-8CCE-414A-9A1D-1DC56D9A884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9D39A8-3D90-4049-94C3-96E9450DA8C7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ru-RU"/>
        </a:p>
      </dgm:t>
    </dgm:pt>
    <dgm:pt modelId="{83BD82C5-31AE-4985-A356-EC92A9B4A1B0}">
      <dgm:prSet phldrT="[Текст]" phldr="0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ru-RU" dirty="0" err="1">
              <a:latin typeface="Century Gothic" panose="020B0502020202020204"/>
            </a:rPr>
            <a:t>Здобувачі</a:t>
          </a:r>
          <a:r>
            <a:rPr lang="ru-RU" dirty="0">
              <a:latin typeface="Century Gothic" panose="020B0502020202020204"/>
            </a:rPr>
            <a:t> </a:t>
          </a:r>
          <a:r>
            <a:rPr lang="ru-RU" dirty="0" err="1">
              <a:latin typeface="Century Gothic" panose="020B0502020202020204"/>
            </a:rPr>
            <a:t>вищої</a:t>
          </a:r>
          <a:r>
            <a:rPr lang="ru-RU" b="0" i="0" u="none" strike="noStrike" cap="none" baseline="0" noProof="0" dirty="0">
              <a:latin typeface="Century Gothic"/>
            </a:rPr>
            <a:t> </a:t>
          </a:r>
          <a:r>
            <a:rPr lang="ru-RU" b="0" i="0" u="none" strike="noStrike" cap="none" baseline="0" noProof="0" dirty="0" err="1">
              <a:latin typeface="Century Gothic"/>
            </a:rPr>
            <a:t>освіти</a:t>
          </a:r>
          <a:endParaRPr lang="ru-RU" dirty="0" err="1"/>
        </a:p>
      </dgm:t>
    </dgm:pt>
    <dgm:pt modelId="{BBC68688-9BF4-4AC8-98E0-DD85DE0581A2}" type="parTrans" cxnId="{6BD63B6F-F9C1-4FB2-A6CF-90A66AC5D187}">
      <dgm:prSet/>
      <dgm:spPr/>
      <dgm:t>
        <a:bodyPr/>
        <a:lstStyle/>
        <a:p>
          <a:endParaRPr lang="ru-RU"/>
        </a:p>
      </dgm:t>
    </dgm:pt>
    <dgm:pt modelId="{FC35141B-688A-4CDE-9BC1-711884E1AA02}" type="sibTrans" cxnId="{6BD63B6F-F9C1-4FB2-A6CF-90A66AC5D187}">
      <dgm:prSet/>
      <dgm:spPr/>
      <dgm:t>
        <a:bodyPr/>
        <a:lstStyle/>
        <a:p>
          <a:endParaRPr lang="ru-RU"/>
        </a:p>
      </dgm:t>
    </dgm:pt>
    <dgm:pt modelId="{DEC42A09-4287-47B2-BEBC-6ECDB387E039}">
      <dgm:prSet phldrT="[Текст]" phldr="0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ru-RU" dirty="0" err="1">
              <a:latin typeface="Century Gothic" panose="020B0502020202020204"/>
            </a:rPr>
            <a:t>Науково-педагогічні</a:t>
          </a:r>
          <a:r>
            <a:rPr lang="ru-RU" dirty="0">
              <a:latin typeface="Century Gothic" panose="020B0502020202020204"/>
            </a:rPr>
            <a:t> </a:t>
          </a:r>
          <a:r>
            <a:rPr lang="ru-RU" dirty="0" err="1">
              <a:latin typeface="Century Gothic" panose="020B0502020202020204"/>
            </a:rPr>
            <a:t>працівники</a:t>
          </a:r>
          <a:endParaRPr lang="ru-RU" dirty="0" err="1"/>
        </a:p>
      </dgm:t>
    </dgm:pt>
    <dgm:pt modelId="{F8E23EC2-177D-4FED-90FE-454C2FE577DD}" type="parTrans" cxnId="{0A0BEB50-232D-40FB-A40F-352D05B27906}">
      <dgm:prSet/>
      <dgm:spPr/>
      <dgm:t>
        <a:bodyPr/>
        <a:lstStyle/>
        <a:p>
          <a:endParaRPr lang="ru-RU"/>
        </a:p>
      </dgm:t>
    </dgm:pt>
    <dgm:pt modelId="{B229BFB7-26FC-4E46-B564-8638F961360C}" type="sibTrans" cxnId="{0A0BEB50-232D-40FB-A40F-352D05B27906}">
      <dgm:prSet/>
      <dgm:spPr/>
      <dgm:t>
        <a:bodyPr/>
        <a:lstStyle/>
        <a:p>
          <a:endParaRPr lang="ru-RU"/>
        </a:p>
      </dgm:t>
    </dgm:pt>
    <dgm:pt modelId="{3C095CA2-E443-4C1D-BF0E-C23D7FAA5C1D}">
      <dgm:prSet phldrT="[Текст]" phldr="0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ru-RU" dirty="0">
              <a:latin typeface="Century Gothic" panose="020B0502020202020204"/>
            </a:rPr>
            <a:t>Менеджмент </a:t>
          </a:r>
          <a:r>
            <a:rPr lang="ru-RU" dirty="0" err="1">
              <a:latin typeface="Century Gothic" panose="020B0502020202020204"/>
            </a:rPr>
            <a:t>університету</a:t>
          </a:r>
          <a:endParaRPr lang="ru-RU" dirty="0" err="1"/>
        </a:p>
      </dgm:t>
    </dgm:pt>
    <dgm:pt modelId="{8E8F895C-5762-4765-BA3F-B8DFB391D1B4}" type="parTrans" cxnId="{95806084-F03D-44FD-ADFB-E3500E5E63C0}">
      <dgm:prSet/>
      <dgm:spPr/>
      <dgm:t>
        <a:bodyPr/>
        <a:lstStyle/>
        <a:p>
          <a:endParaRPr lang="ru-RU"/>
        </a:p>
      </dgm:t>
    </dgm:pt>
    <dgm:pt modelId="{ACC1FD8E-0615-4138-9674-1EBE54F08212}" type="sibTrans" cxnId="{95806084-F03D-44FD-ADFB-E3500E5E63C0}">
      <dgm:prSet/>
      <dgm:spPr/>
      <dgm:t>
        <a:bodyPr/>
        <a:lstStyle/>
        <a:p>
          <a:endParaRPr lang="ru-RU"/>
        </a:p>
      </dgm:t>
    </dgm:pt>
    <dgm:pt modelId="{A6DBE98E-8116-473F-A3EC-AA1FC4492D41}" type="pres">
      <dgm:prSet presAssocID="{6C9D39A8-3D90-4049-94C3-96E9450DA8C7}" presName="root" presStyleCnt="0">
        <dgm:presLayoutVars>
          <dgm:dir/>
          <dgm:resizeHandles val="exact"/>
        </dgm:presLayoutVars>
      </dgm:prSet>
      <dgm:spPr/>
    </dgm:pt>
    <dgm:pt modelId="{C9195AB0-FC92-4591-AF79-04440D821425}" type="pres">
      <dgm:prSet presAssocID="{83BD82C5-31AE-4985-A356-EC92A9B4A1B0}" presName="compNode" presStyleCnt="0"/>
      <dgm:spPr/>
    </dgm:pt>
    <dgm:pt modelId="{8376F089-04D8-4AFE-AFA3-C43CD7AC8986}" type="pres">
      <dgm:prSet presAssocID="{83BD82C5-31AE-4985-A356-EC92A9B4A1B0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E51D8F21-0B8D-4E32-AA1A-819B7E64EAC2}" type="pres">
      <dgm:prSet presAssocID="{83BD82C5-31AE-4985-A356-EC92A9B4A1B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Собрание"/>
        </a:ext>
      </dgm:extLst>
    </dgm:pt>
    <dgm:pt modelId="{0A29EB27-8B4A-4DC6-8348-17A970F47482}" type="pres">
      <dgm:prSet presAssocID="{83BD82C5-31AE-4985-A356-EC92A9B4A1B0}" presName="spaceRect" presStyleCnt="0"/>
      <dgm:spPr/>
    </dgm:pt>
    <dgm:pt modelId="{62F2CB1B-5B24-4081-B4A4-AB8FAFEF2983}" type="pres">
      <dgm:prSet presAssocID="{83BD82C5-31AE-4985-A356-EC92A9B4A1B0}" presName="textRect" presStyleLbl="revTx" presStyleIdx="0" presStyleCnt="3">
        <dgm:presLayoutVars>
          <dgm:chMax val="1"/>
          <dgm:chPref val="1"/>
        </dgm:presLayoutVars>
      </dgm:prSet>
      <dgm:spPr/>
    </dgm:pt>
    <dgm:pt modelId="{A9C40361-8AB0-4C1B-98AD-CE232C5E6044}" type="pres">
      <dgm:prSet presAssocID="{FC35141B-688A-4CDE-9BC1-711884E1AA02}" presName="sibTrans" presStyleCnt="0"/>
      <dgm:spPr/>
    </dgm:pt>
    <dgm:pt modelId="{E6A50EA2-B498-4082-8385-7FE7AD7B9143}" type="pres">
      <dgm:prSet presAssocID="{DEC42A09-4287-47B2-BEBC-6ECDB387E039}" presName="compNode" presStyleCnt="0"/>
      <dgm:spPr/>
    </dgm:pt>
    <dgm:pt modelId="{23EBC03E-2F01-402D-B958-CCF92DD9DE50}" type="pres">
      <dgm:prSet presAssocID="{DEC42A09-4287-47B2-BEBC-6ECDB387E039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7288832C-09E1-48B5-8FC0-36A9E2975FDE}" type="pres">
      <dgm:prSet presAssocID="{DEC42A09-4287-47B2-BEBC-6ECDB387E03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Группа людей"/>
        </a:ext>
      </dgm:extLst>
    </dgm:pt>
    <dgm:pt modelId="{FB7DD0A2-BB2C-405A-9143-8BECF5B27E3B}" type="pres">
      <dgm:prSet presAssocID="{DEC42A09-4287-47B2-BEBC-6ECDB387E039}" presName="spaceRect" presStyleCnt="0"/>
      <dgm:spPr/>
    </dgm:pt>
    <dgm:pt modelId="{12E3CDF0-8A89-4995-92CF-843A7CB877DF}" type="pres">
      <dgm:prSet presAssocID="{DEC42A09-4287-47B2-BEBC-6ECDB387E039}" presName="textRect" presStyleLbl="revTx" presStyleIdx="1" presStyleCnt="3">
        <dgm:presLayoutVars>
          <dgm:chMax val="1"/>
          <dgm:chPref val="1"/>
        </dgm:presLayoutVars>
      </dgm:prSet>
      <dgm:spPr/>
    </dgm:pt>
    <dgm:pt modelId="{00C0B65D-D8AE-4661-BD76-BCC44CF7B3D8}" type="pres">
      <dgm:prSet presAssocID="{B229BFB7-26FC-4E46-B564-8638F961360C}" presName="sibTrans" presStyleCnt="0"/>
      <dgm:spPr/>
    </dgm:pt>
    <dgm:pt modelId="{B73FECEB-5A31-4FD3-B0D2-C257CACC2B66}" type="pres">
      <dgm:prSet presAssocID="{3C095CA2-E443-4C1D-BF0E-C23D7FAA5C1D}" presName="compNode" presStyleCnt="0"/>
      <dgm:spPr/>
    </dgm:pt>
    <dgm:pt modelId="{AF8D1ECB-8EF3-464A-ABFE-4B8D3A5CC2F3}" type="pres">
      <dgm:prSet presAssocID="{3C095CA2-E443-4C1D-BF0E-C23D7FAA5C1D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7B32E68-A432-4AEC-811F-E7515B365CE7}" type="pres">
      <dgm:prSet presAssocID="{3C095CA2-E443-4C1D-BF0E-C23D7FAA5C1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260F4DB-1355-4F37-A12A-F66049A68FA5}" type="pres">
      <dgm:prSet presAssocID="{3C095CA2-E443-4C1D-BF0E-C23D7FAA5C1D}" presName="spaceRect" presStyleCnt="0"/>
      <dgm:spPr/>
    </dgm:pt>
    <dgm:pt modelId="{64C744D9-3F43-488A-9DBA-8BFD8AE4F52F}" type="pres">
      <dgm:prSet presAssocID="{3C095CA2-E443-4C1D-BF0E-C23D7FAA5C1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D6C5032-1AF8-44BF-BF65-1642D091B7A5}" type="presOf" srcId="{DEC42A09-4287-47B2-BEBC-6ECDB387E039}" destId="{12E3CDF0-8A89-4995-92CF-843A7CB877DF}" srcOrd="0" destOrd="0" presId="urn:microsoft.com/office/officeart/2018/5/layout/IconLeafLabelList"/>
    <dgm:cxn modelId="{0516FB36-96B0-449C-98D0-3F0BF5DDB194}" type="presOf" srcId="{83BD82C5-31AE-4985-A356-EC92A9B4A1B0}" destId="{62F2CB1B-5B24-4081-B4A4-AB8FAFEF2983}" srcOrd="0" destOrd="0" presId="urn:microsoft.com/office/officeart/2018/5/layout/IconLeafLabelList"/>
    <dgm:cxn modelId="{6BD63B6F-F9C1-4FB2-A6CF-90A66AC5D187}" srcId="{6C9D39A8-3D90-4049-94C3-96E9450DA8C7}" destId="{83BD82C5-31AE-4985-A356-EC92A9B4A1B0}" srcOrd="0" destOrd="0" parTransId="{BBC68688-9BF4-4AC8-98E0-DD85DE0581A2}" sibTransId="{FC35141B-688A-4CDE-9BC1-711884E1AA02}"/>
    <dgm:cxn modelId="{0A0BEB50-232D-40FB-A40F-352D05B27906}" srcId="{6C9D39A8-3D90-4049-94C3-96E9450DA8C7}" destId="{DEC42A09-4287-47B2-BEBC-6ECDB387E039}" srcOrd="1" destOrd="0" parTransId="{F8E23EC2-177D-4FED-90FE-454C2FE577DD}" sibTransId="{B229BFB7-26FC-4E46-B564-8638F961360C}"/>
    <dgm:cxn modelId="{95806084-F03D-44FD-ADFB-E3500E5E63C0}" srcId="{6C9D39A8-3D90-4049-94C3-96E9450DA8C7}" destId="{3C095CA2-E443-4C1D-BF0E-C23D7FAA5C1D}" srcOrd="2" destOrd="0" parTransId="{8E8F895C-5762-4765-BA3F-B8DFB391D1B4}" sibTransId="{ACC1FD8E-0615-4138-9674-1EBE54F08212}"/>
    <dgm:cxn modelId="{96260297-FD36-4E12-BAE4-B28D0E16C1B2}" type="presOf" srcId="{6C9D39A8-3D90-4049-94C3-96E9450DA8C7}" destId="{A6DBE98E-8116-473F-A3EC-AA1FC4492D41}" srcOrd="0" destOrd="0" presId="urn:microsoft.com/office/officeart/2018/5/layout/IconLeafLabelList"/>
    <dgm:cxn modelId="{F6D7CAEA-1BB2-4614-8867-BC1A05103995}" type="presOf" srcId="{3C095CA2-E443-4C1D-BF0E-C23D7FAA5C1D}" destId="{64C744D9-3F43-488A-9DBA-8BFD8AE4F52F}" srcOrd="0" destOrd="0" presId="urn:microsoft.com/office/officeart/2018/5/layout/IconLeafLabelList"/>
    <dgm:cxn modelId="{32DB4A21-2D00-4F9F-88DA-5656ABDE32D5}" type="presParOf" srcId="{A6DBE98E-8116-473F-A3EC-AA1FC4492D41}" destId="{C9195AB0-FC92-4591-AF79-04440D821425}" srcOrd="0" destOrd="0" presId="urn:microsoft.com/office/officeart/2018/5/layout/IconLeafLabelList"/>
    <dgm:cxn modelId="{0C4D162B-2E84-46DA-A1A3-50B8B8973217}" type="presParOf" srcId="{C9195AB0-FC92-4591-AF79-04440D821425}" destId="{8376F089-04D8-4AFE-AFA3-C43CD7AC8986}" srcOrd="0" destOrd="0" presId="urn:microsoft.com/office/officeart/2018/5/layout/IconLeafLabelList"/>
    <dgm:cxn modelId="{AC489B42-FA29-42C1-8145-D8E1B39E56F3}" type="presParOf" srcId="{C9195AB0-FC92-4591-AF79-04440D821425}" destId="{E51D8F21-0B8D-4E32-AA1A-819B7E64EAC2}" srcOrd="1" destOrd="0" presId="urn:microsoft.com/office/officeart/2018/5/layout/IconLeafLabelList"/>
    <dgm:cxn modelId="{6D8D2EE7-0FA9-46C9-8B07-F0F438BD2763}" type="presParOf" srcId="{C9195AB0-FC92-4591-AF79-04440D821425}" destId="{0A29EB27-8B4A-4DC6-8348-17A970F47482}" srcOrd="2" destOrd="0" presId="urn:microsoft.com/office/officeart/2018/5/layout/IconLeafLabelList"/>
    <dgm:cxn modelId="{918E8BB2-389A-4844-81F7-73E25D23199D}" type="presParOf" srcId="{C9195AB0-FC92-4591-AF79-04440D821425}" destId="{62F2CB1B-5B24-4081-B4A4-AB8FAFEF2983}" srcOrd="3" destOrd="0" presId="urn:microsoft.com/office/officeart/2018/5/layout/IconLeafLabelList"/>
    <dgm:cxn modelId="{249D534E-2723-46B5-B95C-F2A7006A312E}" type="presParOf" srcId="{A6DBE98E-8116-473F-A3EC-AA1FC4492D41}" destId="{A9C40361-8AB0-4C1B-98AD-CE232C5E6044}" srcOrd="1" destOrd="0" presId="urn:microsoft.com/office/officeart/2018/5/layout/IconLeafLabelList"/>
    <dgm:cxn modelId="{84DA785F-0BA5-4158-932F-6EF7202F6781}" type="presParOf" srcId="{A6DBE98E-8116-473F-A3EC-AA1FC4492D41}" destId="{E6A50EA2-B498-4082-8385-7FE7AD7B9143}" srcOrd="2" destOrd="0" presId="urn:microsoft.com/office/officeart/2018/5/layout/IconLeafLabelList"/>
    <dgm:cxn modelId="{13C1A8B3-2B9D-43CE-9E9B-87857F3E08EF}" type="presParOf" srcId="{E6A50EA2-B498-4082-8385-7FE7AD7B9143}" destId="{23EBC03E-2F01-402D-B958-CCF92DD9DE50}" srcOrd="0" destOrd="0" presId="urn:microsoft.com/office/officeart/2018/5/layout/IconLeafLabelList"/>
    <dgm:cxn modelId="{03A9285A-8F8C-498D-A460-338900BD4680}" type="presParOf" srcId="{E6A50EA2-B498-4082-8385-7FE7AD7B9143}" destId="{7288832C-09E1-48B5-8FC0-36A9E2975FDE}" srcOrd="1" destOrd="0" presId="urn:microsoft.com/office/officeart/2018/5/layout/IconLeafLabelList"/>
    <dgm:cxn modelId="{12C2F0E8-9A7A-4324-B3F3-63FDB0FD3FA3}" type="presParOf" srcId="{E6A50EA2-B498-4082-8385-7FE7AD7B9143}" destId="{FB7DD0A2-BB2C-405A-9143-8BECF5B27E3B}" srcOrd="2" destOrd="0" presId="urn:microsoft.com/office/officeart/2018/5/layout/IconLeafLabelList"/>
    <dgm:cxn modelId="{A3099DA3-8B35-4DF6-BA19-D3FAF25E06FA}" type="presParOf" srcId="{E6A50EA2-B498-4082-8385-7FE7AD7B9143}" destId="{12E3CDF0-8A89-4995-92CF-843A7CB877DF}" srcOrd="3" destOrd="0" presId="urn:microsoft.com/office/officeart/2018/5/layout/IconLeafLabelList"/>
    <dgm:cxn modelId="{D03F1485-0CA3-48A7-BEF3-141BEB6FD7E0}" type="presParOf" srcId="{A6DBE98E-8116-473F-A3EC-AA1FC4492D41}" destId="{00C0B65D-D8AE-4661-BD76-BCC44CF7B3D8}" srcOrd="3" destOrd="0" presId="urn:microsoft.com/office/officeart/2018/5/layout/IconLeafLabelList"/>
    <dgm:cxn modelId="{086EE7D3-245C-4014-A84E-58AA4A9142FE}" type="presParOf" srcId="{A6DBE98E-8116-473F-A3EC-AA1FC4492D41}" destId="{B73FECEB-5A31-4FD3-B0D2-C257CACC2B66}" srcOrd="4" destOrd="0" presId="urn:microsoft.com/office/officeart/2018/5/layout/IconLeafLabelList"/>
    <dgm:cxn modelId="{4CC45F0D-EC43-408E-87B6-1D5EB60F6A44}" type="presParOf" srcId="{B73FECEB-5A31-4FD3-B0D2-C257CACC2B66}" destId="{AF8D1ECB-8EF3-464A-ABFE-4B8D3A5CC2F3}" srcOrd="0" destOrd="0" presId="urn:microsoft.com/office/officeart/2018/5/layout/IconLeafLabelList"/>
    <dgm:cxn modelId="{4AD8F212-8AD9-4BC9-BA69-CAC5D471DCB0}" type="presParOf" srcId="{B73FECEB-5A31-4FD3-B0D2-C257CACC2B66}" destId="{D7B32E68-A432-4AEC-811F-E7515B365CE7}" srcOrd="1" destOrd="0" presId="urn:microsoft.com/office/officeart/2018/5/layout/IconLeafLabelList"/>
    <dgm:cxn modelId="{F9AA19DB-C6B0-4958-BB1E-80AD47B005E4}" type="presParOf" srcId="{B73FECEB-5A31-4FD3-B0D2-C257CACC2B66}" destId="{5260F4DB-1355-4F37-A12A-F66049A68FA5}" srcOrd="2" destOrd="0" presId="urn:microsoft.com/office/officeart/2018/5/layout/IconLeafLabelList"/>
    <dgm:cxn modelId="{850A5D4D-4638-428D-8AAA-B5E4B3B56BDD}" type="presParOf" srcId="{B73FECEB-5A31-4FD3-B0D2-C257CACC2B66}" destId="{64C744D9-3F43-488A-9DBA-8BFD8AE4F52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063EE1-EFD1-4778-88F6-88D89409A08D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ru-RU"/>
        </a:p>
      </dgm:t>
    </dgm:pt>
    <dgm:pt modelId="{CCD5E7C2-DE42-4913-8D4D-699E8A56A8E3}">
      <dgm:prSet phldrT="[Текст]" phldr="0"/>
      <dgm:spPr/>
      <dgm:t>
        <a:bodyPr/>
        <a:lstStyle/>
        <a:p>
          <a:r>
            <a:rPr lang="ru-RU" b="1" dirty="0" err="1">
              <a:solidFill>
                <a:schemeClr val="tx1"/>
              </a:solidFill>
              <a:latin typeface="Century Gothic"/>
            </a:rPr>
            <a:t>Абітурієнти</a:t>
          </a:r>
          <a:endParaRPr lang="ru-RU" b="1" i="0" u="none" strike="noStrike" cap="none" baseline="0" noProof="0" dirty="0" err="1">
            <a:solidFill>
              <a:srgbClr val="010000"/>
            </a:solidFill>
            <a:latin typeface="Century Gothic"/>
          </a:endParaRPr>
        </a:p>
      </dgm:t>
    </dgm:pt>
    <dgm:pt modelId="{BA17572C-3430-4651-B7B6-8A1A72737528}" type="parTrans" cxnId="{40E443EE-DEBA-4DDD-B0E2-129253320B85}">
      <dgm:prSet/>
      <dgm:spPr/>
      <dgm:t>
        <a:bodyPr/>
        <a:lstStyle/>
        <a:p>
          <a:endParaRPr lang="ru-RU"/>
        </a:p>
      </dgm:t>
    </dgm:pt>
    <dgm:pt modelId="{917E8242-D016-405E-9732-39BFC1ACBC62}" type="sibTrans" cxnId="{40E443EE-DEBA-4DDD-B0E2-129253320B85}">
      <dgm:prSet/>
      <dgm:spPr/>
      <dgm:t>
        <a:bodyPr/>
        <a:lstStyle/>
        <a:p>
          <a:endParaRPr lang="ru-RU"/>
        </a:p>
      </dgm:t>
    </dgm:pt>
    <dgm:pt modelId="{F9ADCAE5-C2FE-4293-ADBA-23C9759FDE21}">
      <dgm:prSet phldrT="[Текст]" phldr="1"/>
      <dgm:spPr/>
      <dgm:t>
        <a:bodyPr/>
        <a:lstStyle/>
        <a:p>
          <a:endParaRPr lang="ru-RU" b="1" dirty="0">
            <a:solidFill>
              <a:schemeClr val="tx1"/>
            </a:solidFill>
          </a:endParaRPr>
        </a:p>
      </dgm:t>
    </dgm:pt>
    <dgm:pt modelId="{964B7CB7-D8E9-4E82-9B6E-C89A06F06E66}" type="parTrans" cxnId="{F7D10E54-88CB-428C-9663-965FE1FA6BF3}">
      <dgm:prSet/>
      <dgm:spPr/>
      <dgm:t>
        <a:bodyPr/>
        <a:lstStyle/>
        <a:p>
          <a:endParaRPr lang="ru-RU"/>
        </a:p>
      </dgm:t>
    </dgm:pt>
    <dgm:pt modelId="{15A116DA-CDE0-4AE3-B74F-4C5F63CCDA82}" type="sibTrans" cxnId="{F7D10E54-88CB-428C-9663-965FE1FA6BF3}">
      <dgm:prSet/>
      <dgm:spPr/>
      <dgm:t>
        <a:bodyPr/>
        <a:lstStyle/>
        <a:p>
          <a:endParaRPr lang="ru-RU"/>
        </a:p>
      </dgm:t>
    </dgm:pt>
    <dgm:pt modelId="{FA68F165-FFC8-40A0-8F32-29C4802FD19D}">
      <dgm:prSet phldrT="[Текст]" phldr="1"/>
      <dgm:spPr/>
      <dgm:t>
        <a:bodyPr/>
        <a:lstStyle/>
        <a:p>
          <a:endParaRPr lang="ru-RU" b="1" dirty="0">
            <a:solidFill>
              <a:schemeClr val="tx1"/>
            </a:solidFill>
          </a:endParaRPr>
        </a:p>
      </dgm:t>
    </dgm:pt>
    <dgm:pt modelId="{E44AE527-46B7-49E5-B1EA-C08C8EF6843E}" type="parTrans" cxnId="{AEF7DE54-D1BB-4FD2-9560-CCAA7005E826}">
      <dgm:prSet/>
      <dgm:spPr/>
      <dgm:t>
        <a:bodyPr/>
        <a:lstStyle/>
        <a:p>
          <a:endParaRPr lang="ru-RU"/>
        </a:p>
      </dgm:t>
    </dgm:pt>
    <dgm:pt modelId="{3446CE97-4638-464E-B8C9-9C5A659188C0}" type="sibTrans" cxnId="{AEF7DE54-D1BB-4FD2-9560-CCAA7005E826}">
      <dgm:prSet/>
      <dgm:spPr/>
      <dgm:t>
        <a:bodyPr/>
        <a:lstStyle/>
        <a:p>
          <a:endParaRPr lang="ru-RU"/>
        </a:p>
      </dgm:t>
    </dgm:pt>
    <dgm:pt modelId="{A23C6C59-A68B-4065-B2CD-DDE195C3C4A8}">
      <dgm:prSet phldrT="[Текст]" phldr="0"/>
      <dgm:spPr/>
      <dgm:t>
        <a:bodyPr/>
        <a:lstStyle/>
        <a:p>
          <a:r>
            <a:rPr lang="ru-RU" b="1" dirty="0" err="1">
              <a:solidFill>
                <a:schemeClr val="tx1"/>
              </a:solidFill>
              <a:latin typeface="Century Gothic" panose="020B0502020202020204"/>
            </a:rPr>
            <a:t>Керівники</a:t>
          </a:r>
          <a:r>
            <a:rPr lang="ru-RU" b="1" dirty="0">
              <a:solidFill>
                <a:schemeClr val="tx1"/>
              </a:solidFill>
              <a:latin typeface="Century Gothic" panose="020B0502020202020204"/>
            </a:rPr>
            <a:t> баз практик</a:t>
          </a:r>
          <a:endParaRPr lang="ru-RU" b="1" dirty="0">
            <a:solidFill>
              <a:schemeClr val="tx1"/>
            </a:solidFill>
          </a:endParaRPr>
        </a:p>
      </dgm:t>
    </dgm:pt>
    <dgm:pt modelId="{3754EF2E-8925-486D-8EF4-6E47724A0928}" type="parTrans" cxnId="{7F25CB16-09E0-49F0-8CB0-8D914212FB54}">
      <dgm:prSet/>
      <dgm:spPr/>
      <dgm:t>
        <a:bodyPr/>
        <a:lstStyle/>
        <a:p>
          <a:endParaRPr lang="ru-RU"/>
        </a:p>
      </dgm:t>
    </dgm:pt>
    <dgm:pt modelId="{F38E9FBE-61E8-48CA-8659-C358F669C60B}" type="sibTrans" cxnId="{7F25CB16-09E0-49F0-8CB0-8D914212FB54}">
      <dgm:prSet/>
      <dgm:spPr/>
      <dgm:t>
        <a:bodyPr/>
        <a:lstStyle/>
        <a:p>
          <a:endParaRPr lang="ru-RU"/>
        </a:p>
      </dgm:t>
    </dgm:pt>
    <dgm:pt modelId="{8D4E8530-2F03-40F4-88DD-B811BC1FB1E9}">
      <dgm:prSet phldrT="[Текст]" phldr="1"/>
      <dgm:spPr/>
      <dgm:t>
        <a:bodyPr/>
        <a:lstStyle/>
        <a:p>
          <a:endParaRPr lang="ru-RU" b="1" dirty="0">
            <a:solidFill>
              <a:schemeClr val="tx1"/>
            </a:solidFill>
          </a:endParaRPr>
        </a:p>
      </dgm:t>
    </dgm:pt>
    <dgm:pt modelId="{6BA8C5E4-FC67-4F9F-9B87-E074A18004D2}" type="parTrans" cxnId="{7FF2DE98-8A25-4C4F-9D5E-298E5AB3F19D}">
      <dgm:prSet/>
      <dgm:spPr/>
      <dgm:t>
        <a:bodyPr/>
        <a:lstStyle/>
        <a:p>
          <a:endParaRPr lang="ru-RU"/>
        </a:p>
      </dgm:t>
    </dgm:pt>
    <dgm:pt modelId="{CE2DF92E-9E80-4CC1-A66A-3F004B976461}" type="sibTrans" cxnId="{7FF2DE98-8A25-4C4F-9D5E-298E5AB3F19D}">
      <dgm:prSet/>
      <dgm:spPr/>
      <dgm:t>
        <a:bodyPr/>
        <a:lstStyle/>
        <a:p>
          <a:endParaRPr lang="ru-RU"/>
        </a:p>
      </dgm:t>
    </dgm:pt>
    <dgm:pt modelId="{84E728F0-0742-4CB9-B2F3-A7CEBFBFD537}">
      <dgm:prSet phldrT="[Текст]" phldr="0"/>
      <dgm:spPr/>
      <dgm:t>
        <a:bodyPr/>
        <a:lstStyle/>
        <a:p>
          <a:r>
            <a:rPr lang="ru-RU" b="1" dirty="0" err="1">
              <a:solidFill>
                <a:schemeClr val="tx1"/>
              </a:solidFill>
              <a:latin typeface="Century Gothic" panose="020B0502020202020204"/>
            </a:rPr>
            <a:t>Акредитаційні</a:t>
          </a:r>
          <a:r>
            <a:rPr lang="ru-RU" b="1" dirty="0">
              <a:solidFill>
                <a:schemeClr val="tx1"/>
              </a:solidFill>
              <a:latin typeface="Century Gothic" panose="020B0502020202020204"/>
            </a:rPr>
            <a:t> </a:t>
          </a:r>
          <a:r>
            <a:rPr lang="ru-RU" b="1" dirty="0" err="1">
              <a:solidFill>
                <a:schemeClr val="tx1"/>
              </a:solidFill>
              <a:latin typeface="Century Gothic" panose="020B0502020202020204"/>
            </a:rPr>
            <a:t>інституції</a:t>
          </a:r>
          <a:r>
            <a:rPr lang="ru-RU" b="1" dirty="0">
              <a:solidFill>
                <a:schemeClr val="tx1"/>
              </a:solidFill>
              <a:latin typeface="Century Gothic" panose="020B0502020202020204"/>
            </a:rPr>
            <a:t> </a:t>
          </a:r>
          <a:endParaRPr lang="ru-RU" b="1" dirty="0">
            <a:solidFill>
              <a:schemeClr val="tx1"/>
            </a:solidFill>
          </a:endParaRPr>
        </a:p>
      </dgm:t>
    </dgm:pt>
    <dgm:pt modelId="{7397AF56-6C22-4FC1-AEF9-B29DD4A93FEE}" type="parTrans" cxnId="{0D192733-1F12-4E80-9E2B-869DEE2C8B15}">
      <dgm:prSet/>
      <dgm:spPr/>
      <dgm:t>
        <a:bodyPr/>
        <a:lstStyle/>
        <a:p>
          <a:endParaRPr lang="ru-RU"/>
        </a:p>
      </dgm:t>
    </dgm:pt>
    <dgm:pt modelId="{006A074D-3D21-4E9A-85A6-A19FC4FEA78B}" type="sibTrans" cxnId="{0D192733-1F12-4E80-9E2B-869DEE2C8B15}">
      <dgm:prSet/>
      <dgm:spPr/>
      <dgm:t>
        <a:bodyPr/>
        <a:lstStyle/>
        <a:p>
          <a:endParaRPr lang="ru-RU"/>
        </a:p>
      </dgm:t>
    </dgm:pt>
    <dgm:pt modelId="{D2BC511F-E2E9-4A50-9694-1A89CB5F6B6C}">
      <dgm:prSet phldrT="[Текст]" phldr="1"/>
      <dgm:spPr/>
      <dgm:t>
        <a:bodyPr/>
        <a:lstStyle/>
        <a:p>
          <a:endParaRPr lang="ru-RU"/>
        </a:p>
      </dgm:t>
    </dgm:pt>
    <dgm:pt modelId="{62983980-A663-4E99-AF5F-AB0F05F1C453}" type="parTrans" cxnId="{7DA2DB54-1B80-458A-803D-EE54BB4BCB3E}">
      <dgm:prSet/>
      <dgm:spPr/>
      <dgm:t>
        <a:bodyPr/>
        <a:lstStyle/>
        <a:p>
          <a:endParaRPr lang="ru-RU"/>
        </a:p>
      </dgm:t>
    </dgm:pt>
    <dgm:pt modelId="{7980B076-1640-4FAA-9E88-4C396F4B83FD}" type="sibTrans" cxnId="{7DA2DB54-1B80-458A-803D-EE54BB4BCB3E}">
      <dgm:prSet/>
      <dgm:spPr/>
      <dgm:t>
        <a:bodyPr/>
        <a:lstStyle/>
        <a:p>
          <a:endParaRPr lang="ru-RU"/>
        </a:p>
      </dgm:t>
    </dgm:pt>
    <dgm:pt modelId="{E43B5740-93BB-4C32-BE3F-560176AF542A}">
      <dgm:prSet phldrT="[Текст]" phldr="1"/>
      <dgm:spPr/>
      <dgm:t>
        <a:bodyPr/>
        <a:lstStyle/>
        <a:p>
          <a:endParaRPr lang="ru-RU"/>
        </a:p>
      </dgm:t>
    </dgm:pt>
    <dgm:pt modelId="{1FF41624-E07E-495A-9E1A-6169B4B9787B}" type="parTrans" cxnId="{ED3036E6-6A2E-4935-852E-0B5C4B8B9D88}">
      <dgm:prSet/>
      <dgm:spPr/>
      <dgm:t>
        <a:bodyPr/>
        <a:lstStyle/>
        <a:p>
          <a:endParaRPr lang="ru-RU"/>
        </a:p>
      </dgm:t>
    </dgm:pt>
    <dgm:pt modelId="{20BCDA54-3F8E-40D6-BC8F-8C6D4634863E}" type="sibTrans" cxnId="{ED3036E6-6A2E-4935-852E-0B5C4B8B9D88}">
      <dgm:prSet/>
      <dgm:spPr/>
      <dgm:t>
        <a:bodyPr/>
        <a:lstStyle/>
        <a:p>
          <a:endParaRPr lang="ru-RU"/>
        </a:p>
      </dgm:t>
    </dgm:pt>
    <dgm:pt modelId="{79A4111B-C634-4570-B161-C121CFD57D55}">
      <dgm:prSet phldr="0"/>
      <dgm:spPr/>
      <dgm:t>
        <a:bodyPr/>
        <a:lstStyle/>
        <a:p>
          <a:r>
            <a:rPr lang="ru-RU" b="1" dirty="0" err="1">
              <a:solidFill>
                <a:schemeClr val="tx1"/>
              </a:solidFill>
              <a:latin typeface="Century Gothic" panose="020B0502020202020204"/>
            </a:rPr>
            <a:t>Роботодавці</a:t>
          </a:r>
          <a:endParaRPr lang="ru-RU" b="1" dirty="0">
            <a:solidFill>
              <a:schemeClr val="tx1"/>
            </a:solidFill>
            <a:latin typeface="Century Gothic" panose="020B0502020202020204"/>
          </a:endParaRPr>
        </a:p>
      </dgm:t>
    </dgm:pt>
    <dgm:pt modelId="{DEDD0F09-DE0B-42C4-B97E-BFA48AE81735}" type="parTrans" cxnId="{FAC8209D-B86F-4938-9986-1EAE66906AEA}">
      <dgm:prSet/>
      <dgm:spPr/>
    </dgm:pt>
    <dgm:pt modelId="{3586BCCA-F4E5-42D3-9CF7-03D914E031E7}" type="sibTrans" cxnId="{FAC8209D-B86F-4938-9986-1EAE66906AEA}">
      <dgm:prSet/>
      <dgm:spPr/>
      <dgm:t>
        <a:bodyPr/>
        <a:lstStyle/>
        <a:p>
          <a:endParaRPr lang="en-US"/>
        </a:p>
      </dgm:t>
    </dgm:pt>
    <dgm:pt modelId="{0E2313FB-1D2C-4325-8223-7EB533598143}" type="pres">
      <dgm:prSet presAssocID="{F4063EE1-EFD1-4778-88F6-88D89409A08D}" presName="root" presStyleCnt="0">
        <dgm:presLayoutVars>
          <dgm:dir/>
          <dgm:resizeHandles val="exact"/>
        </dgm:presLayoutVars>
      </dgm:prSet>
      <dgm:spPr/>
    </dgm:pt>
    <dgm:pt modelId="{2175CD37-DC67-4A1D-874F-5225CFBC7CDA}" type="pres">
      <dgm:prSet presAssocID="{CCD5E7C2-DE42-4913-8D4D-699E8A56A8E3}" presName="compNode" presStyleCnt="0"/>
      <dgm:spPr/>
    </dgm:pt>
    <dgm:pt modelId="{8C90E721-0E5B-49DC-8AD7-5DD311CF3AB3}" type="pres">
      <dgm:prSet presAssocID="{CCD5E7C2-DE42-4913-8D4D-699E8A56A8E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Рюкзак"/>
        </a:ext>
      </dgm:extLst>
    </dgm:pt>
    <dgm:pt modelId="{B9F1712C-AB34-4149-97FC-E4C6D40F6C47}" type="pres">
      <dgm:prSet presAssocID="{CCD5E7C2-DE42-4913-8D4D-699E8A56A8E3}" presName="spaceRect" presStyleCnt="0"/>
      <dgm:spPr/>
    </dgm:pt>
    <dgm:pt modelId="{11615703-AED3-459A-A018-476392231AA9}" type="pres">
      <dgm:prSet presAssocID="{CCD5E7C2-DE42-4913-8D4D-699E8A56A8E3}" presName="textRect" presStyleLbl="revTx" presStyleIdx="0" presStyleCnt="4">
        <dgm:presLayoutVars>
          <dgm:chMax val="1"/>
          <dgm:chPref val="1"/>
        </dgm:presLayoutVars>
      </dgm:prSet>
      <dgm:spPr/>
    </dgm:pt>
    <dgm:pt modelId="{04667088-DF8E-4FCC-891F-2DE3C863378A}" type="pres">
      <dgm:prSet presAssocID="{917E8242-D016-405E-9732-39BFC1ACBC62}" presName="sibTrans" presStyleCnt="0"/>
      <dgm:spPr/>
    </dgm:pt>
    <dgm:pt modelId="{8345C2FC-6747-419E-A428-D2E075062E7B}" type="pres">
      <dgm:prSet presAssocID="{A23C6C59-A68B-4065-B2CD-DDE195C3C4A8}" presName="compNode" presStyleCnt="0"/>
      <dgm:spPr/>
    </dgm:pt>
    <dgm:pt modelId="{CCC6A699-018A-41B6-9180-7B65EF1DC12D}" type="pres">
      <dgm:prSet presAssocID="{A23C6C59-A68B-4065-B2CD-DDE195C3C4A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Зал заседаний"/>
        </a:ext>
      </dgm:extLst>
    </dgm:pt>
    <dgm:pt modelId="{281B747A-7737-4B44-A7CA-8191260BAE40}" type="pres">
      <dgm:prSet presAssocID="{A23C6C59-A68B-4065-B2CD-DDE195C3C4A8}" presName="spaceRect" presStyleCnt="0"/>
      <dgm:spPr/>
    </dgm:pt>
    <dgm:pt modelId="{67B5F7BE-0E6C-4C2D-842C-F8E083785799}" type="pres">
      <dgm:prSet presAssocID="{A23C6C59-A68B-4065-B2CD-DDE195C3C4A8}" presName="textRect" presStyleLbl="revTx" presStyleIdx="1" presStyleCnt="4">
        <dgm:presLayoutVars>
          <dgm:chMax val="1"/>
          <dgm:chPref val="1"/>
        </dgm:presLayoutVars>
      </dgm:prSet>
      <dgm:spPr/>
    </dgm:pt>
    <dgm:pt modelId="{7E1F5CC3-C3F2-4359-92F8-FDA070C9BBA2}" type="pres">
      <dgm:prSet presAssocID="{F38E9FBE-61E8-48CA-8659-C358F669C60B}" presName="sibTrans" presStyleCnt="0"/>
      <dgm:spPr/>
    </dgm:pt>
    <dgm:pt modelId="{EA1B4B6F-13DD-4063-9E16-CB17EA79813F}" type="pres">
      <dgm:prSet presAssocID="{79A4111B-C634-4570-B161-C121CFD57D55}" presName="compNode" presStyleCnt="0"/>
      <dgm:spPr/>
    </dgm:pt>
    <dgm:pt modelId="{00235BB7-525D-4B02-AE64-58BFDB6669E7}" type="pres">
      <dgm:prSet presAssocID="{79A4111B-C634-4570-B161-C121CFD57D5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ейдж сотрудника"/>
        </a:ext>
      </dgm:extLst>
    </dgm:pt>
    <dgm:pt modelId="{CFC834C9-9FD0-4A57-98B8-4CB12D1E646C}" type="pres">
      <dgm:prSet presAssocID="{79A4111B-C634-4570-B161-C121CFD57D55}" presName="spaceRect" presStyleCnt="0"/>
      <dgm:spPr/>
    </dgm:pt>
    <dgm:pt modelId="{15822182-DFD3-4C6E-A288-8849AA74EDAF}" type="pres">
      <dgm:prSet presAssocID="{79A4111B-C634-4570-B161-C121CFD57D55}" presName="textRect" presStyleLbl="revTx" presStyleIdx="2" presStyleCnt="4">
        <dgm:presLayoutVars>
          <dgm:chMax val="1"/>
          <dgm:chPref val="1"/>
        </dgm:presLayoutVars>
      </dgm:prSet>
      <dgm:spPr/>
    </dgm:pt>
    <dgm:pt modelId="{D61609E1-8810-48DC-A821-3AD7804F47FD}" type="pres">
      <dgm:prSet presAssocID="{3586BCCA-F4E5-42D3-9CF7-03D914E031E7}" presName="sibTrans" presStyleCnt="0"/>
      <dgm:spPr/>
    </dgm:pt>
    <dgm:pt modelId="{009549C4-F50B-4E99-8E9B-9EF0695E9306}" type="pres">
      <dgm:prSet presAssocID="{84E728F0-0742-4CB9-B2F3-A7CEBFBFD537}" presName="compNode" presStyleCnt="0"/>
      <dgm:spPr/>
    </dgm:pt>
    <dgm:pt modelId="{344E3568-87E8-4504-9C41-B4C80BECAAF1}" type="pres">
      <dgm:prSet presAssocID="{84E728F0-0742-4CB9-B2F3-A7CEBFBFD53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Блог"/>
        </a:ext>
      </dgm:extLst>
    </dgm:pt>
    <dgm:pt modelId="{AA9867F1-35E9-4F9E-9B31-13D0C5C49969}" type="pres">
      <dgm:prSet presAssocID="{84E728F0-0742-4CB9-B2F3-A7CEBFBFD537}" presName="spaceRect" presStyleCnt="0"/>
      <dgm:spPr/>
    </dgm:pt>
    <dgm:pt modelId="{CD70AD22-12AF-4B55-B3EC-C179DE4CC238}" type="pres">
      <dgm:prSet presAssocID="{84E728F0-0742-4CB9-B2F3-A7CEBFBFD53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7F25CB16-09E0-49F0-8CB0-8D914212FB54}" srcId="{F4063EE1-EFD1-4778-88F6-88D89409A08D}" destId="{A23C6C59-A68B-4065-B2CD-DDE195C3C4A8}" srcOrd="1" destOrd="0" parTransId="{3754EF2E-8925-486D-8EF4-6E47724A0928}" sibTransId="{F38E9FBE-61E8-48CA-8659-C358F669C60B}"/>
    <dgm:cxn modelId="{262DA52F-6F1A-43F9-B938-E9BE4DA733E3}" type="presOf" srcId="{A23C6C59-A68B-4065-B2CD-DDE195C3C4A8}" destId="{67B5F7BE-0E6C-4C2D-842C-F8E083785799}" srcOrd="0" destOrd="0" presId="urn:microsoft.com/office/officeart/2018/2/layout/IconLabelList"/>
    <dgm:cxn modelId="{0D192733-1F12-4E80-9E2B-869DEE2C8B15}" srcId="{F4063EE1-EFD1-4778-88F6-88D89409A08D}" destId="{84E728F0-0742-4CB9-B2F3-A7CEBFBFD537}" srcOrd="3" destOrd="0" parTransId="{7397AF56-6C22-4FC1-AEF9-B29DD4A93FEE}" sibTransId="{006A074D-3D21-4E9A-85A6-A19FC4FEA78B}"/>
    <dgm:cxn modelId="{F7D10E54-88CB-428C-9663-965FE1FA6BF3}" srcId="{CCD5E7C2-DE42-4913-8D4D-699E8A56A8E3}" destId="{F9ADCAE5-C2FE-4293-ADBA-23C9759FDE21}" srcOrd="0" destOrd="0" parTransId="{964B7CB7-D8E9-4E82-9B6E-C89A06F06E66}" sibTransId="{15A116DA-CDE0-4AE3-B74F-4C5F63CCDA82}"/>
    <dgm:cxn modelId="{7DA2DB54-1B80-458A-803D-EE54BB4BCB3E}" srcId="{84E728F0-0742-4CB9-B2F3-A7CEBFBFD537}" destId="{D2BC511F-E2E9-4A50-9694-1A89CB5F6B6C}" srcOrd="0" destOrd="0" parTransId="{62983980-A663-4E99-AF5F-AB0F05F1C453}" sibTransId="{7980B076-1640-4FAA-9E88-4C396F4B83FD}"/>
    <dgm:cxn modelId="{AEF7DE54-D1BB-4FD2-9560-CCAA7005E826}" srcId="{CCD5E7C2-DE42-4913-8D4D-699E8A56A8E3}" destId="{FA68F165-FFC8-40A0-8F32-29C4802FD19D}" srcOrd="1" destOrd="0" parTransId="{E44AE527-46B7-49E5-B1EA-C08C8EF6843E}" sibTransId="{3446CE97-4638-464E-B8C9-9C5A659188C0}"/>
    <dgm:cxn modelId="{40169586-E934-4BFF-A25D-8DF118C4F206}" type="presOf" srcId="{79A4111B-C634-4570-B161-C121CFD57D55}" destId="{15822182-DFD3-4C6E-A288-8849AA74EDAF}" srcOrd="0" destOrd="0" presId="urn:microsoft.com/office/officeart/2018/2/layout/IconLabelList"/>
    <dgm:cxn modelId="{18B0408B-5D82-4B6A-A548-C68C245F83E1}" type="presOf" srcId="{84E728F0-0742-4CB9-B2F3-A7CEBFBFD537}" destId="{CD70AD22-12AF-4B55-B3EC-C179DE4CC238}" srcOrd="0" destOrd="0" presId="urn:microsoft.com/office/officeart/2018/2/layout/IconLabelList"/>
    <dgm:cxn modelId="{7FF2DE98-8A25-4C4F-9D5E-298E5AB3F19D}" srcId="{A23C6C59-A68B-4065-B2CD-DDE195C3C4A8}" destId="{8D4E8530-2F03-40F4-88DD-B811BC1FB1E9}" srcOrd="0" destOrd="0" parTransId="{6BA8C5E4-FC67-4F9F-9B87-E074A18004D2}" sibTransId="{CE2DF92E-9E80-4CC1-A66A-3F004B976461}"/>
    <dgm:cxn modelId="{FAC8209D-B86F-4938-9986-1EAE66906AEA}" srcId="{F4063EE1-EFD1-4778-88F6-88D89409A08D}" destId="{79A4111B-C634-4570-B161-C121CFD57D55}" srcOrd="2" destOrd="0" parTransId="{DEDD0F09-DE0B-42C4-B97E-BFA48AE81735}" sibTransId="{3586BCCA-F4E5-42D3-9CF7-03D914E031E7}"/>
    <dgm:cxn modelId="{0F83B6AC-CD06-4F2D-AB97-128F2E1C810D}" type="presOf" srcId="{F4063EE1-EFD1-4778-88F6-88D89409A08D}" destId="{0E2313FB-1D2C-4325-8223-7EB533598143}" srcOrd="0" destOrd="0" presId="urn:microsoft.com/office/officeart/2018/2/layout/IconLabelList"/>
    <dgm:cxn modelId="{648C27E2-7D0B-4654-8778-7B208BB14FB3}" type="presOf" srcId="{CCD5E7C2-DE42-4913-8D4D-699E8A56A8E3}" destId="{11615703-AED3-459A-A018-476392231AA9}" srcOrd="0" destOrd="0" presId="urn:microsoft.com/office/officeart/2018/2/layout/IconLabelList"/>
    <dgm:cxn modelId="{ED3036E6-6A2E-4935-852E-0B5C4B8B9D88}" srcId="{84E728F0-0742-4CB9-B2F3-A7CEBFBFD537}" destId="{E43B5740-93BB-4C32-BE3F-560176AF542A}" srcOrd="1" destOrd="0" parTransId="{1FF41624-E07E-495A-9E1A-6169B4B9787B}" sibTransId="{20BCDA54-3F8E-40D6-BC8F-8C6D4634863E}"/>
    <dgm:cxn modelId="{40E443EE-DEBA-4DDD-B0E2-129253320B85}" srcId="{F4063EE1-EFD1-4778-88F6-88D89409A08D}" destId="{CCD5E7C2-DE42-4913-8D4D-699E8A56A8E3}" srcOrd="0" destOrd="0" parTransId="{BA17572C-3430-4651-B7B6-8A1A72737528}" sibTransId="{917E8242-D016-405E-9732-39BFC1ACBC62}"/>
    <dgm:cxn modelId="{3D1280D6-B717-4D27-90B4-6A30738698A5}" type="presParOf" srcId="{0E2313FB-1D2C-4325-8223-7EB533598143}" destId="{2175CD37-DC67-4A1D-874F-5225CFBC7CDA}" srcOrd="0" destOrd="0" presId="urn:microsoft.com/office/officeart/2018/2/layout/IconLabelList"/>
    <dgm:cxn modelId="{CB65D0CA-FAD5-437A-A596-85AE7A3901DF}" type="presParOf" srcId="{2175CD37-DC67-4A1D-874F-5225CFBC7CDA}" destId="{8C90E721-0E5B-49DC-8AD7-5DD311CF3AB3}" srcOrd="0" destOrd="0" presId="urn:microsoft.com/office/officeart/2018/2/layout/IconLabelList"/>
    <dgm:cxn modelId="{4358939C-CBF2-4647-9224-B8F18F6774BA}" type="presParOf" srcId="{2175CD37-DC67-4A1D-874F-5225CFBC7CDA}" destId="{B9F1712C-AB34-4149-97FC-E4C6D40F6C47}" srcOrd="1" destOrd="0" presId="urn:microsoft.com/office/officeart/2018/2/layout/IconLabelList"/>
    <dgm:cxn modelId="{0A2CB8CB-4942-46D4-959A-2E1F4D1663D9}" type="presParOf" srcId="{2175CD37-DC67-4A1D-874F-5225CFBC7CDA}" destId="{11615703-AED3-459A-A018-476392231AA9}" srcOrd="2" destOrd="0" presId="urn:microsoft.com/office/officeart/2018/2/layout/IconLabelList"/>
    <dgm:cxn modelId="{BF41FA09-6BE6-4544-9B01-307E222CB1C2}" type="presParOf" srcId="{0E2313FB-1D2C-4325-8223-7EB533598143}" destId="{04667088-DF8E-4FCC-891F-2DE3C863378A}" srcOrd="1" destOrd="0" presId="urn:microsoft.com/office/officeart/2018/2/layout/IconLabelList"/>
    <dgm:cxn modelId="{731A7BC2-22F4-438C-B7BF-4732DD9F540B}" type="presParOf" srcId="{0E2313FB-1D2C-4325-8223-7EB533598143}" destId="{8345C2FC-6747-419E-A428-D2E075062E7B}" srcOrd="2" destOrd="0" presId="urn:microsoft.com/office/officeart/2018/2/layout/IconLabelList"/>
    <dgm:cxn modelId="{2DC2AEB0-054A-463A-9821-6B20ACA0B7BB}" type="presParOf" srcId="{8345C2FC-6747-419E-A428-D2E075062E7B}" destId="{CCC6A699-018A-41B6-9180-7B65EF1DC12D}" srcOrd="0" destOrd="0" presId="urn:microsoft.com/office/officeart/2018/2/layout/IconLabelList"/>
    <dgm:cxn modelId="{F1D9A259-6288-45ED-84CE-451ECE81269F}" type="presParOf" srcId="{8345C2FC-6747-419E-A428-D2E075062E7B}" destId="{281B747A-7737-4B44-A7CA-8191260BAE40}" srcOrd="1" destOrd="0" presId="urn:microsoft.com/office/officeart/2018/2/layout/IconLabelList"/>
    <dgm:cxn modelId="{3CB9D141-F225-41F1-9F04-72A8D19A7E97}" type="presParOf" srcId="{8345C2FC-6747-419E-A428-D2E075062E7B}" destId="{67B5F7BE-0E6C-4C2D-842C-F8E083785799}" srcOrd="2" destOrd="0" presId="urn:microsoft.com/office/officeart/2018/2/layout/IconLabelList"/>
    <dgm:cxn modelId="{516D1F54-0ED8-495D-9146-87D1A907FB6A}" type="presParOf" srcId="{0E2313FB-1D2C-4325-8223-7EB533598143}" destId="{7E1F5CC3-C3F2-4359-92F8-FDA070C9BBA2}" srcOrd="3" destOrd="0" presId="urn:microsoft.com/office/officeart/2018/2/layout/IconLabelList"/>
    <dgm:cxn modelId="{134224DF-8E39-4A9E-8E3A-F7412E0E56B1}" type="presParOf" srcId="{0E2313FB-1D2C-4325-8223-7EB533598143}" destId="{EA1B4B6F-13DD-4063-9E16-CB17EA79813F}" srcOrd="4" destOrd="0" presId="urn:microsoft.com/office/officeart/2018/2/layout/IconLabelList"/>
    <dgm:cxn modelId="{B29060E8-E79C-4D7E-B061-5A476F28BC48}" type="presParOf" srcId="{EA1B4B6F-13DD-4063-9E16-CB17EA79813F}" destId="{00235BB7-525D-4B02-AE64-58BFDB6669E7}" srcOrd="0" destOrd="0" presId="urn:microsoft.com/office/officeart/2018/2/layout/IconLabelList"/>
    <dgm:cxn modelId="{240E5477-B91D-4353-B037-AED26CB843E4}" type="presParOf" srcId="{EA1B4B6F-13DD-4063-9E16-CB17EA79813F}" destId="{CFC834C9-9FD0-4A57-98B8-4CB12D1E646C}" srcOrd="1" destOrd="0" presId="urn:microsoft.com/office/officeart/2018/2/layout/IconLabelList"/>
    <dgm:cxn modelId="{21908036-B6AD-483E-9503-0149418EE79C}" type="presParOf" srcId="{EA1B4B6F-13DD-4063-9E16-CB17EA79813F}" destId="{15822182-DFD3-4C6E-A288-8849AA74EDAF}" srcOrd="2" destOrd="0" presId="urn:microsoft.com/office/officeart/2018/2/layout/IconLabelList"/>
    <dgm:cxn modelId="{119907DB-BD6F-488C-8266-92A7A69A3AE5}" type="presParOf" srcId="{0E2313FB-1D2C-4325-8223-7EB533598143}" destId="{D61609E1-8810-48DC-A821-3AD7804F47FD}" srcOrd="5" destOrd="0" presId="urn:microsoft.com/office/officeart/2018/2/layout/IconLabelList"/>
    <dgm:cxn modelId="{C2A786A7-976B-4B2B-8F46-F8F9E98CB0D6}" type="presParOf" srcId="{0E2313FB-1D2C-4325-8223-7EB533598143}" destId="{009549C4-F50B-4E99-8E9B-9EF0695E9306}" srcOrd="6" destOrd="0" presId="urn:microsoft.com/office/officeart/2018/2/layout/IconLabelList"/>
    <dgm:cxn modelId="{97C88227-A6F8-4E65-975B-C30DB490C738}" type="presParOf" srcId="{009549C4-F50B-4E99-8E9B-9EF0695E9306}" destId="{344E3568-87E8-4504-9C41-B4C80BECAAF1}" srcOrd="0" destOrd="0" presId="urn:microsoft.com/office/officeart/2018/2/layout/IconLabelList"/>
    <dgm:cxn modelId="{49D2575D-3DC9-4AE6-9DBD-A4525111F3EC}" type="presParOf" srcId="{009549C4-F50B-4E99-8E9B-9EF0695E9306}" destId="{AA9867F1-35E9-4F9E-9B31-13D0C5C49969}" srcOrd="1" destOrd="0" presId="urn:microsoft.com/office/officeart/2018/2/layout/IconLabelList"/>
    <dgm:cxn modelId="{E7623235-58BB-4F00-AC6D-CBBD191AE62C}" type="presParOf" srcId="{009549C4-F50B-4E99-8E9B-9EF0695E9306}" destId="{CD70AD22-12AF-4B55-B3EC-C179DE4CC23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906818-B9E3-4269-B6FD-DFF0B6AFC656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80B4E67-AEFA-40E6-987E-34DFFDA5BDD2}">
      <dgm:prSet phldrT="[Текст]" phldr="0"/>
      <dgm:spPr/>
      <dgm:t>
        <a:bodyPr/>
        <a:lstStyle/>
        <a:p>
          <a:pPr rtl="0"/>
          <a:r>
            <a:rPr lang="uk" b="1" dirty="0">
              <a:solidFill>
                <a:schemeClr val="bg2"/>
              </a:solidFill>
            </a:rPr>
            <a:t>Проведення зустрічей, круглих столів за участю керівників баз практики, роботодавців одним з аспектів яких є перегляд ОП з огляду на обраний Критерій</a:t>
          </a:r>
          <a:r>
            <a:rPr lang="ru-RU" b="1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b="1" dirty="0">
            <a:solidFill>
              <a:schemeClr val="bg2"/>
            </a:solidFill>
          </a:endParaRPr>
        </a:p>
      </dgm:t>
    </dgm:pt>
    <dgm:pt modelId="{8B4C7049-32C3-4DA6-97BC-404403D2E99D}" type="parTrans" cxnId="{007CE30E-9245-419D-BC99-B521D61FE83B}">
      <dgm:prSet/>
      <dgm:spPr/>
      <dgm:t>
        <a:bodyPr/>
        <a:lstStyle/>
        <a:p>
          <a:endParaRPr lang="ru-RU"/>
        </a:p>
      </dgm:t>
    </dgm:pt>
    <dgm:pt modelId="{942EBFD4-18AD-48F5-9155-75A01F71670C}" type="sibTrans" cxnId="{007CE30E-9245-419D-BC99-B521D61FE83B}">
      <dgm:prSet/>
      <dgm:spPr/>
      <dgm:t>
        <a:bodyPr/>
        <a:lstStyle/>
        <a:p>
          <a:endParaRPr lang="ru-RU"/>
        </a:p>
      </dgm:t>
    </dgm:pt>
    <dgm:pt modelId="{DB22BAD3-BB1C-4516-8995-3BCF7C7824ED}">
      <dgm:prSet phldr="0"/>
      <dgm:spPr/>
      <dgm:t>
        <a:bodyPr/>
        <a:lstStyle/>
        <a:p>
          <a:pPr rtl="0"/>
          <a:r>
            <a:rPr lang="uk" b="1" dirty="0">
              <a:solidFill>
                <a:schemeClr val="bg2"/>
              </a:solidFill>
            </a:rPr>
            <a:t>Рішення групи забезпечення відповідної кафедри щодо проведення моніторингу ОП відповідно до обраного Критерію</a:t>
          </a:r>
          <a:r>
            <a:rPr lang="ru-RU" b="1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b="1" i="0" u="none" strike="noStrike" cap="none" baseline="0" noProof="0" dirty="0">
            <a:solidFill>
              <a:srgbClr val="010000"/>
            </a:solidFill>
            <a:latin typeface="Century Gothic"/>
          </a:endParaRPr>
        </a:p>
      </dgm:t>
    </dgm:pt>
    <dgm:pt modelId="{B0C3AA28-27C9-45D2-BC6D-60C1F84EFAA3}" type="parTrans" cxnId="{5AB214A9-8473-4CAC-BA69-67A0284D2BE7}">
      <dgm:prSet/>
      <dgm:spPr/>
    </dgm:pt>
    <dgm:pt modelId="{19154E6D-58D8-4572-8D9B-731E1B80277D}" type="sibTrans" cxnId="{5AB214A9-8473-4CAC-BA69-67A0284D2BE7}">
      <dgm:prSet/>
      <dgm:spPr/>
      <dgm:t>
        <a:bodyPr/>
        <a:lstStyle/>
        <a:p>
          <a:endParaRPr lang="en-US"/>
        </a:p>
      </dgm:t>
    </dgm:pt>
    <dgm:pt modelId="{1AB5286D-C468-4B93-85C7-C79BF54D53AD}">
      <dgm:prSet phldr="0"/>
      <dgm:spPr/>
      <dgm:t>
        <a:bodyPr/>
        <a:lstStyle/>
        <a:p>
          <a:pPr rtl="0"/>
          <a:r>
            <a:rPr lang="uk" b="1" dirty="0">
              <a:solidFill>
                <a:schemeClr val="bg2"/>
              </a:solidFill>
            </a:rPr>
            <a:t>Проведення </a:t>
          </a:r>
          <a:r>
            <a:rPr lang="uk" b="1" dirty="0" err="1">
              <a:solidFill>
                <a:schemeClr val="bg2"/>
              </a:solidFill>
            </a:rPr>
            <a:t>самооцінювання</a:t>
          </a:r>
          <a:r>
            <a:rPr lang="uk" b="1" dirty="0">
              <a:solidFill>
                <a:schemeClr val="bg2"/>
              </a:solidFill>
            </a:rPr>
            <a:t> ОП щодо обраного Критерію</a:t>
          </a:r>
          <a:endParaRPr lang="uk" b="1" dirty="0">
            <a:solidFill>
              <a:schemeClr val="bg2"/>
            </a:solidFill>
            <a:latin typeface="Century Gothic" panose="020B0502020202020204"/>
          </a:endParaRPr>
        </a:p>
      </dgm:t>
    </dgm:pt>
    <dgm:pt modelId="{C3A89C34-C57F-4E68-A175-2892D733E5E4}" type="parTrans" cxnId="{5930CDFF-FF5D-42F3-8CDF-DEEFEC06FD80}">
      <dgm:prSet/>
      <dgm:spPr/>
    </dgm:pt>
    <dgm:pt modelId="{B55314CF-C244-4A55-8ADF-60074A854EB8}" type="sibTrans" cxnId="{5930CDFF-FF5D-42F3-8CDF-DEEFEC06FD80}">
      <dgm:prSet/>
      <dgm:spPr/>
      <dgm:t>
        <a:bodyPr/>
        <a:lstStyle/>
        <a:p>
          <a:endParaRPr lang="en-US"/>
        </a:p>
      </dgm:t>
    </dgm:pt>
    <dgm:pt modelId="{8A55ECA8-99B1-4E0E-8248-6C96CB1CEFB7}">
      <dgm:prSet phldr="0"/>
      <dgm:spPr/>
      <dgm:t>
        <a:bodyPr/>
        <a:lstStyle/>
        <a:p>
          <a:pPr rtl="0"/>
          <a:r>
            <a:rPr lang="uk" b="1" dirty="0">
              <a:solidFill>
                <a:schemeClr val="bg2"/>
              </a:solidFill>
            </a:rPr>
            <a:t>Анкетування випускників</a:t>
          </a:r>
          <a:r>
            <a:rPr lang="ru-RU" b="1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b="1" dirty="0">
            <a:solidFill>
              <a:schemeClr val="bg2"/>
            </a:solidFill>
          </a:endParaRPr>
        </a:p>
      </dgm:t>
    </dgm:pt>
    <dgm:pt modelId="{52DC40AA-A86E-42C1-B56F-EAFC15101878}" type="parTrans" cxnId="{FD0C5293-BDA6-43B8-8344-B91456C30628}">
      <dgm:prSet/>
      <dgm:spPr/>
    </dgm:pt>
    <dgm:pt modelId="{A2AA3DCC-B159-4D2A-8D54-3E603E5AB512}" type="sibTrans" cxnId="{FD0C5293-BDA6-43B8-8344-B91456C30628}">
      <dgm:prSet/>
      <dgm:spPr/>
      <dgm:t>
        <a:bodyPr/>
        <a:lstStyle/>
        <a:p>
          <a:endParaRPr lang="en-US"/>
        </a:p>
      </dgm:t>
    </dgm:pt>
    <dgm:pt modelId="{A75E1A1A-E97D-49F4-8DBC-ABF2945E39E1}">
      <dgm:prSet phldr="0"/>
      <dgm:spPr/>
      <dgm:t>
        <a:bodyPr/>
        <a:lstStyle/>
        <a:p>
          <a:pPr rtl="0"/>
          <a:r>
            <a:rPr lang="uk" b="1" dirty="0">
              <a:solidFill>
                <a:schemeClr val="bg2"/>
              </a:solidFill>
            </a:rPr>
            <a:t>Анкетування керівників баз практики, роботодавців</a:t>
          </a:r>
          <a:r>
            <a:rPr lang="ru-RU" b="1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b="1" dirty="0">
            <a:solidFill>
              <a:schemeClr val="bg2"/>
            </a:solidFill>
          </a:endParaRPr>
        </a:p>
      </dgm:t>
    </dgm:pt>
    <dgm:pt modelId="{28D03F71-6452-4F41-9A63-8EDFCAC91C4D}" type="parTrans" cxnId="{54B15E8E-9339-482B-AF5A-B3CFD3406981}">
      <dgm:prSet/>
      <dgm:spPr/>
    </dgm:pt>
    <dgm:pt modelId="{728BF97A-68CF-462F-8639-3146A1E045A5}" type="sibTrans" cxnId="{54B15E8E-9339-482B-AF5A-B3CFD3406981}">
      <dgm:prSet/>
      <dgm:spPr/>
      <dgm:t>
        <a:bodyPr/>
        <a:lstStyle/>
        <a:p>
          <a:endParaRPr lang="en-US"/>
        </a:p>
      </dgm:t>
    </dgm:pt>
    <dgm:pt modelId="{AE45EAD6-53D4-4FA6-8406-2E60E904E8F9}">
      <dgm:prSet phldr="0"/>
      <dgm:spPr/>
      <dgm:t>
        <a:bodyPr/>
        <a:lstStyle/>
        <a:p>
          <a:pPr rtl="0"/>
          <a:r>
            <a:rPr lang="uk" b="1" dirty="0">
              <a:solidFill>
                <a:schemeClr val="bg2"/>
              </a:solidFill>
            </a:rPr>
            <a:t>Звіт, що містить </a:t>
          </a:r>
          <a:r>
            <a:rPr lang="ru-RU" b="1" dirty="0">
              <a:solidFill>
                <a:schemeClr val="bg2"/>
              </a:solidFill>
            </a:rPr>
            <a:t>рішення про оновлення, удосконалення</a:t>
          </a:r>
          <a:r>
            <a:rPr lang="uk" b="1" dirty="0">
              <a:solidFill>
                <a:schemeClr val="bg2"/>
              </a:solidFill>
            </a:rPr>
            <a:t> ОП</a:t>
          </a:r>
          <a:r>
            <a:rPr lang="ru-RU" b="1" dirty="0">
              <a:solidFill>
                <a:schemeClr val="bg2"/>
              </a:solidFill>
            </a:rPr>
            <a:t>,</a:t>
          </a:r>
          <a:r>
            <a:rPr lang="uk" b="1" dirty="0">
              <a:solidFill>
                <a:schemeClr val="bg2"/>
              </a:solidFill>
            </a:rPr>
            <a:t> її модернізацію та перепроєктування</a:t>
          </a:r>
          <a:r>
            <a:rPr lang="ru-RU" b="1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b="1" dirty="0">
            <a:latin typeface="Century Gothic" panose="020B0502020202020204"/>
          </a:endParaRPr>
        </a:p>
      </dgm:t>
    </dgm:pt>
    <dgm:pt modelId="{1F36ABB8-7033-47AB-B960-23BFAFC821E5}" type="parTrans" cxnId="{5BDFE655-2E04-4861-9143-9CDF057813F4}">
      <dgm:prSet/>
      <dgm:spPr/>
    </dgm:pt>
    <dgm:pt modelId="{30AA4FD9-7DA1-46C2-84AC-91DFAF785A2C}" type="sibTrans" cxnId="{5BDFE655-2E04-4861-9143-9CDF057813F4}">
      <dgm:prSet/>
      <dgm:spPr/>
    </dgm:pt>
    <dgm:pt modelId="{DE84F673-0031-4DE8-BE86-3ED4C11137A2}">
      <dgm:prSet phldr="0"/>
      <dgm:spPr/>
      <dgm:t>
        <a:bodyPr/>
        <a:lstStyle/>
        <a:p>
          <a:r>
            <a:rPr lang="uk" b="1" dirty="0">
              <a:solidFill>
                <a:schemeClr val="bg2"/>
              </a:solidFill>
              <a:latin typeface="Century Gothic" panose="020B0502020202020204"/>
            </a:rPr>
            <a:t> </a:t>
          </a:r>
          <a:r>
            <a:rPr lang="uk" b="1" dirty="0">
              <a:solidFill>
                <a:schemeClr val="bg2"/>
              </a:solidFill>
            </a:rPr>
            <a:t>Анкетування здобувачів вищої освіти</a:t>
          </a:r>
          <a:r>
            <a:rPr lang="ru-RU" b="1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dirty="0"/>
        </a:p>
      </dgm:t>
    </dgm:pt>
    <dgm:pt modelId="{EF474E35-5656-46CD-9FE0-BEE9A85CB554}" type="parTrans" cxnId="{A2FFAA33-AB80-4B49-AD79-400C91309F22}">
      <dgm:prSet/>
      <dgm:spPr/>
    </dgm:pt>
    <dgm:pt modelId="{93B4C468-E0C0-452C-B863-8E8889B38494}" type="sibTrans" cxnId="{A2FFAA33-AB80-4B49-AD79-400C91309F22}">
      <dgm:prSet/>
      <dgm:spPr/>
    </dgm:pt>
    <dgm:pt modelId="{85FF52CE-BB37-4738-9B54-FAFEFABCB470}" type="pres">
      <dgm:prSet presAssocID="{FF906818-B9E3-4269-B6FD-DFF0B6AFC656}" presName="Name0" presStyleCnt="0">
        <dgm:presLayoutVars>
          <dgm:dir/>
          <dgm:animLvl val="lvl"/>
          <dgm:resizeHandles val="exact"/>
        </dgm:presLayoutVars>
      </dgm:prSet>
      <dgm:spPr/>
    </dgm:pt>
    <dgm:pt modelId="{33DB2C48-4E5A-4E29-8817-F00B6A4ADFF3}" type="pres">
      <dgm:prSet presAssocID="{AE45EAD6-53D4-4FA6-8406-2E60E904E8F9}" presName="boxAndChildren" presStyleCnt="0"/>
      <dgm:spPr/>
    </dgm:pt>
    <dgm:pt modelId="{880FBDC2-B7B2-4428-9AF8-D8001ACC777B}" type="pres">
      <dgm:prSet presAssocID="{AE45EAD6-53D4-4FA6-8406-2E60E904E8F9}" presName="parentTextBox" presStyleLbl="node1" presStyleIdx="0" presStyleCnt="7"/>
      <dgm:spPr/>
    </dgm:pt>
    <dgm:pt modelId="{F36A8341-93B2-4820-8EC9-800EEEA8FC04}" type="pres">
      <dgm:prSet presAssocID="{942EBFD4-18AD-48F5-9155-75A01F71670C}" presName="sp" presStyleCnt="0"/>
      <dgm:spPr/>
    </dgm:pt>
    <dgm:pt modelId="{69BAFE41-85AC-4FE3-AB53-A6DF21D6E181}" type="pres">
      <dgm:prSet presAssocID="{F80B4E67-AEFA-40E6-987E-34DFFDA5BDD2}" presName="arrowAndChildren" presStyleCnt="0"/>
      <dgm:spPr/>
    </dgm:pt>
    <dgm:pt modelId="{116B87B6-0B1F-4C23-8644-A98C27ACCADC}" type="pres">
      <dgm:prSet presAssocID="{F80B4E67-AEFA-40E6-987E-34DFFDA5BDD2}" presName="parentTextArrow" presStyleLbl="node1" presStyleIdx="1" presStyleCnt="7"/>
      <dgm:spPr/>
    </dgm:pt>
    <dgm:pt modelId="{6B14698C-E672-42B3-BCD4-FC77715D52E8}" type="pres">
      <dgm:prSet presAssocID="{728BF97A-68CF-462F-8639-3146A1E045A5}" presName="sp" presStyleCnt="0"/>
      <dgm:spPr/>
    </dgm:pt>
    <dgm:pt modelId="{9142E6D3-655E-488E-BD4A-412424BA0A5F}" type="pres">
      <dgm:prSet presAssocID="{A75E1A1A-E97D-49F4-8DBC-ABF2945E39E1}" presName="arrowAndChildren" presStyleCnt="0"/>
      <dgm:spPr/>
    </dgm:pt>
    <dgm:pt modelId="{9CA43D02-687C-41BA-8CB8-FD460672B43A}" type="pres">
      <dgm:prSet presAssocID="{A75E1A1A-E97D-49F4-8DBC-ABF2945E39E1}" presName="parentTextArrow" presStyleLbl="node1" presStyleIdx="2" presStyleCnt="7"/>
      <dgm:spPr/>
    </dgm:pt>
    <dgm:pt modelId="{F4F0778B-B750-40B2-823F-9D00F788F381}" type="pres">
      <dgm:prSet presAssocID="{A2AA3DCC-B159-4D2A-8D54-3E603E5AB512}" presName="sp" presStyleCnt="0"/>
      <dgm:spPr/>
    </dgm:pt>
    <dgm:pt modelId="{E6D528BF-1008-463E-BD9F-3E815BFF65D5}" type="pres">
      <dgm:prSet presAssocID="{8A55ECA8-99B1-4E0E-8248-6C96CB1CEFB7}" presName="arrowAndChildren" presStyleCnt="0"/>
      <dgm:spPr/>
    </dgm:pt>
    <dgm:pt modelId="{78E8D735-5C41-4A1D-AF73-312A7A4FA97F}" type="pres">
      <dgm:prSet presAssocID="{8A55ECA8-99B1-4E0E-8248-6C96CB1CEFB7}" presName="parentTextArrow" presStyleLbl="node1" presStyleIdx="3" presStyleCnt="7"/>
      <dgm:spPr/>
    </dgm:pt>
    <dgm:pt modelId="{966465DB-8460-4D56-BD81-EC4874FC1286}" type="pres">
      <dgm:prSet presAssocID="{93B4C468-E0C0-452C-B863-8E8889B38494}" presName="sp" presStyleCnt="0"/>
      <dgm:spPr/>
    </dgm:pt>
    <dgm:pt modelId="{6E68D7E4-A753-4534-84E9-19C43C69B2C6}" type="pres">
      <dgm:prSet presAssocID="{DE84F673-0031-4DE8-BE86-3ED4C11137A2}" presName="arrowAndChildren" presStyleCnt="0"/>
      <dgm:spPr/>
    </dgm:pt>
    <dgm:pt modelId="{0537111E-BC8D-41C6-9C22-7B77B6A16C60}" type="pres">
      <dgm:prSet presAssocID="{DE84F673-0031-4DE8-BE86-3ED4C11137A2}" presName="parentTextArrow" presStyleLbl="node1" presStyleIdx="4" presStyleCnt="7"/>
      <dgm:spPr/>
    </dgm:pt>
    <dgm:pt modelId="{E1417F2A-0DD0-4976-AC23-4126B60B1402}" type="pres">
      <dgm:prSet presAssocID="{B55314CF-C244-4A55-8ADF-60074A854EB8}" presName="sp" presStyleCnt="0"/>
      <dgm:spPr/>
    </dgm:pt>
    <dgm:pt modelId="{87BA5203-9105-4D30-B697-A86B7D382856}" type="pres">
      <dgm:prSet presAssocID="{1AB5286D-C468-4B93-85C7-C79BF54D53AD}" presName="arrowAndChildren" presStyleCnt="0"/>
      <dgm:spPr/>
    </dgm:pt>
    <dgm:pt modelId="{D4DB1AE7-2A73-4023-8D60-6303ACAF8202}" type="pres">
      <dgm:prSet presAssocID="{1AB5286D-C468-4B93-85C7-C79BF54D53AD}" presName="parentTextArrow" presStyleLbl="node1" presStyleIdx="5" presStyleCnt="7"/>
      <dgm:spPr/>
    </dgm:pt>
    <dgm:pt modelId="{D8BBAAA3-23FB-4CAD-A3EB-6D7BD360D8D9}" type="pres">
      <dgm:prSet presAssocID="{19154E6D-58D8-4572-8D9B-731E1B80277D}" presName="sp" presStyleCnt="0"/>
      <dgm:spPr/>
    </dgm:pt>
    <dgm:pt modelId="{4A0A73F3-626A-4811-86BF-14C4BC855DF7}" type="pres">
      <dgm:prSet presAssocID="{DB22BAD3-BB1C-4516-8995-3BCF7C7824ED}" presName="arrowAndChildren" presStyleCnt="0"/>
      <dgm:spPr/>
    </dgm:pt>
    <dgm:pt modelId="{00C0C2CC-910D-449C-8D9D-72EB8A927F76}" type="pres">
      <dgm:prSet presAssocID="{DB22BAD3-BB1C-4516-8995-3BCF7C7824ED}" presName="parentTextArrow" presStyleLbl="node1" presStyleIdx="6" presStyleCnt="7"/>
      <dgm:spPr/>
    </dgm:pt>
  </dgm:ptLst>
  <dgm:cxnLst>
    <dgm:cxn modelId="{007CE30E-9245-419D-BC99-B521D61FE83B}" srcId="{FF906818-B9E3-4269-B6FD-DFF0B6AFC656}" destId="{F80B4E67-AEFA-40E6-987E-34DFFDA5BDD2}" srcOrd="5" destOrd="0" parTransId="{8B4C7049-32C3-4DA6-97BC-404403D2E99D}" sibTransId="{942EBFD4-18AD-48F5-9155-75A01F71670C}"/>
    <dgm:cxn modelId="{CBC4EF26-209A-4AE3-B445-66BE809F4F03}" type="presOf" srcId="{DB22BAD3-BB1C-4516-8995-3BCF7C7824ED}" destId="{00C0C2CC-910D-449C-8D9D-72EB8A927F76}" srcOrd="0" destOrd="0" presId="urn:microsoft.com/office/officeart/2005/8/layout/process4"/>
    <dgm:cxn modelId="{404EFB2D-EBC5-4BCD-A72E-10DB75DAB0A0}" type="presOf" srcId="{DE84F673-0031-4DE8-BE86-3ED4C11137A2}" destId="{0537111E-BC8D-41C6-9C22-7B77B6A16C60}" srcOrd="0" destOrd="0" presId="urn:microsoft.com/office/officeart/2005/8/layout/process4"/>
    <dgm:cxn modelId="{A2FFAA33-AB80-4B49-AD79-400C91309F22}" srcId="{FF906818-B9E3-4269-B6FD-DFF0B6AFC656}" destId="{DE84F673-0031-4DE8-BE86-3ED4C11137A2}" srcOrd="2" destOrd="0" parTransId="{EF474E35-5656-46CD-9FE0-BEE9A85CB554}" sibTransId="{93B4C468-E0C0-452C-B863-8E8889B38494}"/>
    <dgm:cxn modelId="{CA2AEF60-390C-486E-965B-5A9FA935F1C6}" type="presOf" srcId="{1AB5286D-C468-4B93-85C7-C79BF54D53AD}" destId="{D4DB1AE7-2A73-4023-8D60-6303ACAF8202}" srcOrd="0" destOrd="0" presId="urn:microsoft.com/office/officeart/2005/8/layout/process4"/>
    <dgm:cxn modelId="{5BDFE655-2E04-4861-9143-9CDF057813F4}" srcId="{FF906818-B9E3-4269-B6FD-DFF0B6AFC656}" destId="{AE45EAD6-53D4-4FA6-8406-2E60E904E8F9}" srcOrd="6" destOrd="0" parTransId="{1F36ABB8-7033-47AB-B960-23BFAFC821E5}" sibTransId="{30AA4FD9-7DA1-46C2-84AC-91DFAF785A2C}"/>
    <dgm:cxn modelId="{806A248B-1400-45B2-8C32-C3A4775226F9}" type="presOf" srcId="{F80B4E67-AEFA-40E6-987E-34DFFDA5BDD2}" destId="{116B87B6-0B1F-4C23-8644-A98C27ACCADC}" srcOrd="0" destOrd="0" presId="urn:microsoft.com/office/officeart/2005/8/layout/process4"/>
    <dgm:cxn modelId="{54B15E8E-9339-482B-AF5A-B3CFD3406981}" srcId="{FF906818-B9E3-4269-B6FD-DFF0B6AFC656}" destId="{A75E1A1A-E97D-49F4-8DBC-ABF2945E39E1}" srcOrd="4" destOrd="0" parTransId="{28D03F71-6452-4F41-9A63-8EDFCAC91C4D}" sibTransId="{728BF97A-68CF-462F-8639-3146A1E045A5}"/>
    <dgm:cxn modelId="{FD0C5293-BDA6-43B8-8344-B91456C30628}" srcId="{FF906818-B9E3-4269-B6FD-DFF0B6AFC656}" destId="{8A55ECA8-99B1-4E0E-8248-6C96CB1CEFB7}" srcOrd="3" destOrd="0" parTransId="{52DC40AA-A86E-42C1-B56F-EAFC15101878}" sibTransId="{A2AA3DCC-B159-4D2A-8D54-3E603E5AB512}"/>
    <dgm:cxn modelId="{C8E26F9D-9E8A-40DA-ACDB-603C82F583EB}" type="presOf" srcId="{FF906818-B9E3-4269-B6FD-DFF0B6AFC656}" destId="{85FF52CE-BB37-4738-9B54-FAFEFABCB470}" srcOrd="0" destOrd="0" presId="urn:microsoft.com/office/officeart/2005/8/layout/process4"/>
    <dgm:cxn modelId="{5AB214A9-8473-4CAC-BA69-67A0284D2BE7}" srcId="{FF906818-B9E3-4269-B6FD-DFF0B6AFC656}" destId="{DB22BAD3-BB1C-4516-8995-3BCF7C7824ED}" srcOrd="0" destOrd="0" parTransId="{B0C3AA28-27C9-45D2-BC6D-60C1F84EFAA3}" sibTransId="{19154E6D-58D8-4572-8D9B-731E1B80277D}"/>
    <dgm:cxn modelId="{FC2B7FB2-55DA-4894-B1EC-87EC0DD7F456}" type="presOf" srcId="{AE45EAD6-53D4-4FA6-8406-2E60E904E8F9}" destId="{880FBDC2-B7B2-4428-9AF8-D8001ACC777B}" srcOrd="0" destOrd="0" presId="urn:microsoft.com/office/officeart/2005/8/layout/process4"/>
    <dgm:cxn modelId="{660E18D9-4FE2-47C6-BB65-41E72E77B78C}" type="presOf" srcId="{8A55ECA8-99B1-4E0E-8248-6C96CB1CEFB7}" destId="{78E8D735-5C41-4A1D-AF73-312A7A4FA97F}" srcOrd="0" destOrd="0" presId="urn:microsoft.com/office/officeart/2005/8/layout/process4"/>
    <dgm:cxn modelId="{49E491F9-95C4-46B3-B9A2-423505D825B1}" type="presOf" srcId="{A75E1A1A-E97D-49F4-8DBC-ABF2945E39E1}" destId="{9CA43D02-687C-41BA-8CB8-FD460672B43A}" srcOrd="0" destOrd="0" presId="urn:microsoft.com/office/officeart/2005/8/layout/process4"/>
    <dgm:cxn modelId="{5930CDFF-FF5D-42F3-8CDF-DEEFEC06FD80}" srcId="{FF906818-B9E3-4269-B6FD-DFF0B6AFC656}" destId="{1AB5286D-C468-4B93-85C7-C79BF54D53AD}" srcOrd="1" destOrd="0" parTransId="{C3A89C34-C57F-4E68-A175-2892D733E5E4}" sibTransId="{B55314CF-C244-4A55-8ADF-60074A854EB8}"/>
    <dgm:cxn modelId="{EDBBDB42-3E70-4314-9673-1730F93DA914}" type="presParOf" srcId="{85FF52CE-BB37-4738-9B54-FAFEFABCB470}" destId="{33DB2C48-4E5A-4E29-8817-F00B6A4ADFF3}" srcOrd="0" destOrd="0" presId="urn:microsoft.com/office/officeart/2005/8/layout/process4"/>
    <dgm:cxn modelId="{639E3C8A-3442-4584-99AA-83BB7B142562}" type="presParOf" srcId="{33DB2C48-4E5A-4E29-8817-F00B6A4ADFF3}" destId="{880FBDC2-B7B2-4428-9AF8-D8001ACC777B}" srcOrd="0" destOrd="0" presId="urn:microsoft.com/office/officeart/2005/8/layout/process4"/>
    <dgm:cxn modelId="{89B91FD7-487F-48D2-9BCF-1DB945EE5F13}" type="presParOf" srcId="{85FF52CE-BB37-4738-9B54-FAFEFABCB470}" destId="{F36A8341-93B2-4820-8EC9-800EEEA8FC04}" srcOrd="1" destOrd="0" presId="urn:microsoft.com/office/officeart/2005/8/layout/process4"/>
    <dgm:cxn modelId="{C5078DA2-B995-4320-B898-BF9FD26AFFFF}" type="presParOf" srcId="{85FF52CE-BB37-4738-9B54-FAFEFABCB470}" destId="{69BAFE41-85AC-4FE3-AB53-A6DF21D6E181}" srcOrd="2" destOrd="0" presId="urn:microsoft.com/office/officeart/2005/8/layout/process4"/>
    <dgm:cxn modelId="{BC745C18-D9F1-4447-9E42-EBD527B0C756}" type="presParOf" srcId="{69BAFE41-85AC-4FE3-AB53-A6DF21D6E181}" destId="{116B87B6-0B1F-4C23-8644-A98C27ACCADC}" srcOrd="0" destOrd="0" presId="urn:microsoft.com/office/officeart/2005/8/layout/process4"/>
    <dgm:cxn modelId="{1431C344-C41A-4811-8E52-49056A1C348B}" type="presParOf" srcId="{85FF52CE-BB37-4738-9B54-FAFEFABCB470}" destId="{6B14698C-E672-42B3-BCD4-FC77715D52E8}" srcOrd="3" destOrd="0" presId="urn:microsoft.com/office/officeart/2005/8/layout/process4"/>
    <dgm:cxn modelId="{41D192D6-4253-40C4-BA18-68E99DA9DC30}" type="presParOf" srcId="{85FF52CE-BB37-4738-9B54-FAFEFABCB470}" destId="{9142E6D3-655E-488E-BD4A-412424BA0A5F}" srcOrd="4" destOrd="0" presId="urn:microsoft.com/office/officeart/2005/8/layout/process4"/>
    <dgm:cxn modelId="{0F031AC7-6F41-492D-B0E7-5CBF8C2511BD}" type="presParOf" srcId="{9142E6D3-655E-488E-BD4A-412424BA0A5F}" destId="{9CA43D02-687C-41BA-8CB8-FD460672B43A}" srcOrd="0" destOrd="0" presId="urn:microsoft.com/office/officeart/2005/8/layout/process4"/>
    <dgm:cxn modelId="{273C42CD-4403-432C-9ED3-7B33A9DB7412}" type="presParOf" srcId="{85FF52CE-BB37-4738-9B54-FAFEFABCB470}" destId="{F4F0778B-B750-40B2-823F-9D00F788F381}" srcOrd="5" destOrd="0" presId="urn:microsoft.com/office/officeart/2005/8/layout/process4"/>
    <dgm:cxn modelId="{F165AC66-11CE-4761-AD37-9483BE00E3A0}" type="presParOf" srcId="{85FF52CE-BB37-4738-9B54-FAFEFABCB470}" destId="{E6D528BF-1008-463E-BD9F-3E815BFF65D5}" srcOrd="6" destOrd="0" presId="urn:microsoft.com/office/officeart/2005/8/layout/process4"/>
    <dgm:cxn modelId="{107D2B71-9819-4A86-B282-E1AE7B156EFF}" type="presParOf" srcId="{E6D528BF-1008-463E-BD9F-3E815BFF65D5}" destId="{78E8D735-5C41-4A1D-AF73-312A7A4FA97F}" srcOrd="0" destOrd="0" presId="urn:microsoft.com/office/officeart/2005/8/layout/process4"/>
    <dgm:cxn modelId="{3B551BF4-B1A4-4A75-AE17-EC20D993CA71}" type="presParOf" srcId="{85FF52CE-BB37-4738-9B54-FAFEFABCB470}" destId="{966465DB-8460-4D56-BD81-EC4874FC1286}" srcOrd="7" destOrd="0" presId="urn:microsoft.com/office/officeart/2005/8/layout/process4"/>
    <dgm:cxn modelId="{936C79BC-19DD-45A5-9A61-8E25BBBC5B70}" type="presParOf" srcId="{85FF52CE-BB37-4738-9B54-FAFEFABCB470}" destId="{6E68D7E4-A753-4534-84E9-19C43C69B2C6}" srcOrd="8" destOrd="0" presId="urn:microsoft.com/office/officeart/2005/8/layout/process4"/>
    <dgm:cxn modelId="{FC3CD567-BEB3-4077-A02C-9DDEF2D6D719}" type="presParOf" srcId="{6E68D7E4-A753-4534-84E9-19C43C69B2C6}" destId="{0537111E-BC8D-41C6-9C22-7B77B6A16C60}" srcOrd="0" destOrd="0" presId="urn:microsoft.com/office/officeart/2005/8/layout/process4"/>
    <dgm:cxn modelId="{10A82EA1-936D-46CE-82BD-D4823E11249C}" type="presParOf" srcId="{85FF52CE-BB37-4738-9B54-FAFEFABCB470}" destId="{E1417F2A-0DD0-4976-AC23-4126B60B1402}" srcOrd="9" destOrd="0" presId="urn:microsoft.com/office/officeart/2005/8/layout/process4"/>
    <dgm:cxn modelId="{F38FE054-6BC7-46C0-9620-27444EFDA765}" type="presParOf" srcId="{85FF52CE-BB37-4738-9B54-FAFEFABCB470}" destId="{87BA5203-9105-4D30-B697-A86B7D382856}" srcOrd="10" destOrd="0" presId="urn:microsoft.com/office/officeart/2005/8/layout/process4"/>
    <dgm:cxn modelId="{56143FCA-DF2C-423C-B989-E5E8CA9E1C19}" type="presParOf" srcId="{87BA5203-9105-4D30-B697-A86B7D382856}" destId="{D4DB1AE7-2A73-4023-8D60-6303ACAF8202}" srcOrd="0" destOrd="0" presId="urn:microsoft.com/office/officeart/2005/8/layout/process4"/>
    <dgm:cxn modelId="{AB1DDBAA-EFD6-40A7-AA6B-255D53B171D2}" type="presParOf" srcId="{85FF52CE-BB37-4738-9B54-FAFEFABCB470}" destId="{D8BBAAA3-23FB-4CAD-A3EB-6D7BD360D8D9}" srcOrd="11" destOrd="0" presId="urn:microsoft.com/office/officeart/2005/8/layout/process4"/>
    <dgm:cxn modelId="{20D4F610-0FBA-422E-8260-5ACC73A17C3E}" type="presParOf" srcId="{85FF52CE-BB37-4738-9B54-FAFEFABCB470}" destId="{4A0A73F3-626A-4811-86BF-14C4BC855DF7}" srcOrd="12" destOrd="0" presId="urn:microsoft.com/office/officeart/2005/8/layout/process4"/>
    <dgm:cxn modelId="{C79A2DFC-E8FE-448C-AA0C-149ED2D9A376}" type="presParOf" srcId="{4A0A73F3-626A-4811-86BF-14C4BC855DF7}" destId="{00C0C2CC-910D-449C-8D9D-72EB8A927F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316D7-0DED-4E3E-8E67-959998FEF1D6}">
      <dsp:nvSpPr>
        <dsp:cNvPr id="0" name=""/>
        <dsp:cNvSpPr/>
      </dsp:nvSpPr>
      <dsp:spPr>
        <a:xfrm>
          <a:off x="2723842" y="1329891"/>
          <a:ext cx="2179074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05E2A-1613-4B42-BAA7-2FDC0065379A}">
      <dsp:nvSpPr>
        <dsp:cNvPr id="0" name=""/>
        <dsp:cNvSpPr/>
      </dsp:nvSpPr>
      <dsp:spPr>
        <a:xfrm>
          <a:off x="5033660" y="1146885"/>
          <a:ext cx="250593" cy="469315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0D7010-E1A7-43BA-A55D-9D906CC09DEC}">
      <dsp:nvSpPr>
        <dsp:cNvPr id="0" name=""/>
        <dsp:cNvSpPr/>
      </dsp:nvSpPr>
      <dsp:spPr>
        <a:xfrm>
          <a:off x="1274758" y="153227"/>
          <a:ext cx="2353399" cy="23533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325" tIns="91325" rIns="91325" bIns="91325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/>
        </a:p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/>
        </a:p>
      </dsp:txBody>
      <dsp:txXfrm>
        <a:off x="1619405" y="497874"/>
        <a:ext cx="1664105" cy="1664105"/>
      </dsp:txXfrm>
    </dsp:sp>
    <dsp:sp modelId="{F5999324-4BE1-47E7-B89F-72FDF2FBC663}">
      <dsp:nvSpPr>
        <dsp:cNvPr id="0" name=""/>
        <dsp:cNvSpPr/>
      </dsp:nvSpPr>
      <dsp:spPr>
        <a:xfrm>
          <a:off x="0" y="2719931"/>
          <a:ext cx="4902916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6748" tIns="165100" rIns="386748" bIns="165100" numCol="1" spcCol="1270" anchor="t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2000" kern="1200" dirty="0"/>
            <a:t>відповідності ОП Національній та галузевій рамці кваліфікацій;</a:t>
          </a:r>
          <a:r>
            <a:rPr lang="ru-RU" sz="2000" kern="1200" dirty="0">
              <a:latin typeface="Century Gothic" panose="020B0502020202020204"/>
            </a:rPr>
            <a:t> </a:t>
          </a:r>
          <a:endParaRPr lang="ru-RU" sz="2000" kern="1200" dirty="0"/>
        </a:p>
      </dsp:txBody>
      <dsp:txXfrm>
        <a:off x="0" y="3113051"/>
        <a:ext cx="4902916" cy="1572480"/>
      </dsp:txXfrm>
    </dsp:sp>
    <dsp:sp modelId="{FC7B1F64-2F1D-4F2D-8C45-144206937B8B}">
      <dsp:nvSpPr>
        <dsp:cNvPr id="0" name=""/>
        <dsp:cNvSpPr/>
      </dsp:nvSpPr>
      <dsp:spPr>
        <a:xfrm>
          <a:off x="5447684" y="1333453"/>
          <a:ext cx="2451458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2EB124-E3F0-45B3-8CAB-13A45AED3DF4}">
      <dsp:nvSpPr>
        <dsp:cNvPr id="0" name=""/>
        <dsp:cNvSpPr/>
      </dsp:nvSpPr>
      <dsp:spPr>
        <a:xfrm>
          <a:off x="6674258" y="108605"/>
          <a:ext cx="2449768" cy="24497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065" tIns="95065" rIns="95065" bIns="95065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/>
        </a:p>
      </dsp:txBody>
      <dsp:txXfrm>
        <a:off x="7033018" y="467365"/>
        <a:ext cx="1732248" cy="1732248"/>
      </dsp:txXfrm>
    </dsp:sp>
    <dsp:sp modelId="{A98DAFA1-2395-4C11-8162-DD344C77F491}">
      <dsp:nvSpPr>
        <dsp:cNvPr id="0" name=""/>
        <dsp:cNvSpPr/>
      </dsp:nvSpPr>
      <dsp:spPr>
        <a:xfrm>
          <a:off x="5447684" y="2727536"/>
          <a:ext cx="4902916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6748" tIns="165100" rIns="386748" bIns="165100" numCol="1" spcCol="1270" anchor="t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u="none" strike="noStrike" kern="1200" cap="none" baseline="0" noProof="0" dirty="0" err="1">
              <a:solidFill>
                <a:srgbClr val="010000"/>
              </a:solidFill>
              <a:latin typeface="Century Gothic"/>
            </a:rPr>
            <a:t>відповідності</a:t>
          </a:r>
          <a:r>
            <a:rPr lang="ru-RU" sz="2000" b="0" i="0" u="none" strike="noStrike" kern="1200" cap="none" baseline="0" noProof="0" dirty="0">
              <a:solidFill>
                <a:srgbClr val="010000"/>
              </a:solidFill>
              <a:latin typeface="Century Gothic"/>
            </a:rPr>
            <a:t> ОП </a:t>
          </a:r>
          <a:r>
            <a:rPr lang="ru-RU" sz="2000" b="0" i="0" u="none" strike="noStrike" kern="1200" cap="none" baseline="0" noProof="0" dirty="0" err="1">
              <a:solidFill>
                <a:srgbClr val="010000"/>
              </a:solidFill>
              <a:latin typeface="Century Gothic"/>
            </a:rPr>
            <a:t>вимогам</a:t>
          </a:r>
          <a:r>
            <a:rPr lang="ru-RU" sz="2000" b="0" i="0" u="none" strike="noStrike" kern="1200" cap="none" baseline="0" noProof="0" dirty="0">
              <a:solidFill>
                <a:srgbClr val="010000"/>
              </a:solidFill>
              <a:latin typeface="Century Gothic"/>
            </a:rPr>
            <a:t> стандарту </a:t>
          </a:r>
          <a:r>
            <a:rPr lang="ru-RU" sz="2000" b="0" i="0" u="none" strike="noStrike" kern="1200" cap="none" baseline="0" noProof="0" dirty="0" err="1">
              <a:solidFill>
                <a:srgbClr val="010000"/>
              </a:solidFill>
              <a:latin typeface="Century Gothic"/>
            </a:rPr>
            <a:t>вищої</a:t>
          </a:r>
          <a:r>
            <a:rPr lang="ru-RU" sz="2000" b="0" i="0" u="none" strike="noStrike" kern="1200" cap="none" baseline="0" noProof="0" dirty="0">
              <a:solidFill>
                <a:srgbClr val="010000"/>
              </a:solidFill>
              <a:latin typeface="Century Gothic"/>
            </a:rPr>
            <a:t> </a:t>
          </a:r>
          <a:r>
            <a:rPr lang="ru-RU" sz="2000" b="0" i="0" u="none" strike="noStrike" kern="1200" cap="none" baseline="0" noProof="0" dirty="0" err="1">
              <a:solidFill>
                <a:srgbClr val="010000"/>
              </a:solidFill>
              <a:latin typeface="Century Gothic"/>
            </a:rPr>
            <a:t>освіти</a:t>
          </a:r>
          <a:r>
            <a:rPr lang="ru-RU" sz="2000" b="0" i="0" u="none" strike="noStrike" kern="1200" cap="none" baseline="0" noProof="0" dirty="0">
              <a:solidFill>
                <a:srgbClr val="010000"/>
              </a:solidFill>
              <a:latin typeface="Century Gothic"/>
            </a:rPr>
            <a:t> та </a:t>
          </a:r>
          <a:r>
            <a:rPr lang="ru-RU" sz="2000" b="0" i="0" u="none" strike="noStrike" kern="1200" cap="none" baseline="0" noProof="0" dirty="0" err="1">
              <a:solidFill>
                <a:srgbClr val="010000"/>
              </a:solidFill>
              <a:latin typeface="Century Gothic"/>
            </a:rPr>
            <a:t>професійному</a:t>
          </a:r>
          <a:r>
            <a:rPr lang="ru-RU" sz="2000" b="0" i="0" u="none" strike="noStrike" kern="1200" cap="none" baseline="0" noProof="0" dirty="0">
              <a:solidFill>
                <a:srgbClr val="010000"/>
              </a:solidFill>
              <a:latin typeface="Century Gothic"/>
            </a:rPr>
            <a:t> стандарту (за наявності)</a:t>
          </a:r>
        </a:p>
      </dsp:txBody>
      <dsp:txXfrm>
        <a:off x="5447684" y="3120656"/>
        <a:ext cx="4902916" cy="15724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316D7-0DED-4E3E-8E67-959998FEF1D6}">
      <dsp:nvSpPr>
        <dsp:cNvPr id="0" name=""/>
        <dsp:cNvSpPr/>
      </dsp:nvSpPr>
      <dsp:spPr>
        <a:xfrm>
          <a:off x="1819441" y="2238966"/>
          <a:ext cx="1451297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05E2A-1613-4B42-BAA7-2FDC0065379A}">
      <dsp:nvSpPr>
        <dsp:cNvPr id="0" name=""/>
        <dsp:cNvSpPr/>
      </dsp:nvSpPr>
      <dsp:spPr>
        <a:xfrm>
          <a:off x="3357816" y="2117093"/>
          <a:ext cx="166899" cy="313272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0D7010-E1A7-43BA-A55D-9D906CC09DEC}">
      <dsp:nvSpPr>
        <dsp:cNvPr id="0" name=""/>
        <dsp:cNvSpPr/>
      </dsp:nvSpPr>
      <dsp:spPr>
        <a:xfrm>
          <a:off x="854328" y="1455301"/>
          <a:ext cx="1567401" cy="15674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24" tIns="60824" rIns="60824" bIns="6082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/>
        </a:p>
      </dsp:txBody>
      <dsp:txXfrm>
        <a:off x="1083869" y="1684842"/>
        <a:ext cx="1108319" cy="1108319"/>
      </dsp:txXfrm>
    </dsp:sp>
    <dsp:sp modelId="{F5999324-4BE1-47E7-B89F-72FDF2FBC663}">
      <dsp:nvSpPr>
        <dsp:cNvPr id="0" name=""/>
        <dsp:cNvSpPr/>
      </dsp:nvSpPr>
      <dsp:spPr>
        <a:xfrm>
          <a:off x="5320" y="3192525"/>
          <a:ext cx="326541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80" tIns="165100" rIns="257580" bIns="165100" numCol="1" spcCol="1270" anchor="t" anchorCtr="0">
          <a:noAutofit/>
        </a:bodyPr>
        <a:lstStyle/>
        <a:p>
          <a:pPr marL="0" lvl="0" indent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визначення затребуваності освітньої програми; </a:t>
          </a:r>
          <a:endParaRPr lang="ru-RU" sz="1100" kern="1200" dirty="0">
            <a:latin typeface="Century Gothic" panose="020B0502020202020204"/>
          </a:endParaRPr>
        </a:p>
      </dsp:txBody>
      <dsp:txXfrm>
        <a:off x="5320" y="3585645"/>
        <a:ext cx="3265418" cy="1572480"/>
      </dsp:txXfrm>
    </dsp:sp>
    <dsp:sp modelId="{38DFBC34-6FAD-4756-ABC9-7B50BF33CE9E}">
      <dsp:nvSpPr>
        <dsp:cNvPr id="0" name=""/>
        <dsp:cNvSpPr/>
      </dsp:nvSpPr>
      <dsp:spPr>
        <a:xfrm>
          <a:off x="3633563" y="2239489"/>
          <a:ext cx="3265418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7050D-7230-4AA8-BAA6-6D8FF7645A3B}">
      <dsp:nvSpPr>
        <dsp:cNvPr id="0" name=""/>
        <dsp:cNvSpPr/>
      </dsp:nvSpPr>
      <dsp:spPr>
        <a:xfrm>
          <a:off x="6986060" y="2117535"/>
          <a:ext cx="166899" cy="313688"/>
        </a:xfrm>
        <a:prstGeom prst="chevron">
          <a:avLst>
            <a:gd name="adj" fmla="val 9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2AF16-6BAA-44E0-9BE4-FE9A7E6E5EAA}">
      <dsp:nvSpPr>
        <dsp:cNvPr id="0" name=""/>
        <dsp:cNvSpPr/>
      </dsp:nvSpPr>
      <dsp:spPr>
        <a:xfrm>
          <a:off x="4482051" y="1455304"/>
          <a:ext cx="1568442" cy="156844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64" tIns="60864" rIns="60864" bIns="6086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/>
        </a:p>
      </dsp:txBody>
      <dsp:txXfrm>
        <a:off x="4711744" y="1684997"/>
        <a:ext cx="1109056" cy="1109056"/>
      </dsp:txXfrm>
    </dsp:sp>
    <dsp:sp modelId="{81D1BAAA-9F9F-431D-8F39-C3BA8C53BBBD}">
      <dsp:nvSpPr>
        <dsp:cNvPr id="0" name=""/>
        <dsp:cNvSpPr/>
      </dsp:nvSpPr>
      <dsp:spPr>
        <a:xfrm>
          <a:off x="3633563" y="3193682"/>
          <a:ext cx="326541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80" tIns="165100" rIns="257580" bIns="165100" numCol="1" spcCol="1270" anchor="t" anchorCtr="0">
          <a:noAutofit/>
        </a:bodyPr>
        <a:lstStyle/>
        <a:p>
          <a:pPr marL="0" lvl="0" indent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оцінки </a:t>
          </a:r>
          <a:r>
            <a:rPr lang="ru-RU" sz="1100" kern="1200" dirty="0" err="1"/>
            <a:t>актуальності</a:t>
          </a:r>
          <a:r>
            <a:rPr lang="ru-RU" sz="1100" kern="1200" dirty="0"/>
            <a:t> </a:t>
          </a:r>
          <a:r>
            <a:rPr lang="ru-RU" sz="1100" kern="1200" dirty="0" err="1"/>
            <a:t>змісту</a:t>
          </a:r>
          <a:r>
            <a:rPr lang="ru-RU" sz="1100" kern="1200" dirty="0"/>
            <a:t> </a:t>
          </a:r>
          <a:r>
            <a:rPr lang="ru-RU" sz="1100" kern="1200" dirty="0" err="1"/>
            <a:t>освітньої</a:t>
          </a:r>
          <a:r>
            <a:rPr lang="ru-RU" sz="1100" kern="1200" dirty="0"/>
            <a:t> програми;</a:t>
          </a:r>
          <a:r>
            <a:rPr lang="ru-RU" sz="1100" kern="1200" dirty="0">
              <a:latin typeface="Century Gothic" panose="020B0502020202020204"/>
            </a:rPr>
            <a:t> </a:t>
          </a:r>
          <a:endParaRPr lang="ru-RU" sz="1100" kern="1200" dirty="0"/>
        </a:p>
      </dsp:txBody>
      <dsp:txXfrm>
        <a:off x="3633563" y="3586802"/>
        <a:ext cx="3265418" cy="1572480"/>
      </dsp:txXfrm>
    </dsp:sp>
    <dsp:sp modelId="{88B239CE-C3DC-4CBC-982F-91F6501E6661}">
      <dsp:nvSpPr>
        <dsp:cNvPr id="0" name=""/>
        <dsp:cNvSpPr/>
      </dsp:nvSpPr>
      <dsp:spPr>
        <a:xfrm>
          <a:off x="7261806" y="2239489"/>
          <a:ext cx="1632709" cy="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AFCFB-20E8-47EE-9CD0-95B3210B27C9}">
      <dsp:nvSpPr>
        <dsp:cNvPr id="0" name=""/>
        <dsp:cNvSpPr/>
      </dsp:nvSpPr>
      <dsp:spPr>
        <a:xfrm>
          <a:off x="8106482" y="1451492"/>
          <a:ext cx="1576066" cy="15760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60" tIns="61160" rIns="61160" bIns="611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/>
        </a:p>
      </dsp:txBody>
      <dsp:txXfrm>
        <a:off x="8337292" y="1682302"/>
        <a:ext cx="1114446" cy="1114446"/>
      </dsp:txXfrm>
    </dsp:sp>
    <dsp:sp modelId="{7DF68827-3A9D-4018-85E3-B004ABE969A0}">
      <dsp:nvSpPr>
        <dsp:cNvPr id="0" name=""/>
        <dsp:cNvSpPr/>
      </dsp:nvSpPr>
      <dsp:spPr>
        <a:xfrm>
          <a:off x="7261806" y="3193682"/>
          <a:ext cx="326541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80" tIns="165100" rIns="25758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об’єктивного </a:t>
          </a:r>
          <a:r>
            <a:rPr lang="ru-RU" sz="1100" kern="1200" dirty="0" err="1"/>
            <a:t>відображення</a:t>
          </a:r>
          <a:r>
            <a:rPr lang="ru-RU" sz="1100" kern="1200" dirty="0"/>
            <a:t> стану </a:t>
          </a:r>
          <a:r>
            <a:rPr lang="ru-RU" sz="1100" kern="1200" dirty="0" err="1"/>
            <a:t>якості</a:t>
          </a:r>
          <a:r>
            <a:rPr lang="ru-RU" sz="1100" kern="1200" dirty="0"/>
            <a:t> надання освітніх послуг та підготовки здобувачів вищої освіти;</a:t>
          </a:r>
          <a:r>
            <a:rPr lang="ru-RU" sz="1100" kern="1200" dirty="0">
              <a:latin typeface="Century Gothic" panose="020B0502020202020204"/>
            </a:rPr>
            <a:t> </a:t>
          </a:r>
          <a:endParaRPr lang="ru-RU" sz="1100" kern="1200" dirty="0"/>
        </a:p>
      </dsp:txBody>
      <dsp:txXfrm>
        <a:off x="7261806" y="3586802"/>
        <a:ext cx="3265418" cy="15724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316D7-0DED-4E3E-8E67-959998FEF1D6}">
      <dsp:nvSpPr>
        <dsp:cNvPr id="0" name=""/>
        <dsp:cNvSpPr/>
      </dsp:nvSpPr>
      <dsp:spPr>
        <a:xfrm>
          <a:off x="1819441" y="1332930"/>
          <a:ext cx="1451297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005E2A-1613-4B42-BAA7-2FDC0065379A}">
      <dsp:nvSpPr>
        <dsp:cNvPr id="0" name=""/>
        <dsp:cNvSpPr/>
      </dsp:nvSpPr>
      <dsp:spPr>
        <a:xfrm>
          <a:off x="3357816" y="1211057"/>
          <a:ext cx="166899" cy="313272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0D7010-E1A7-43BA-A55D-9D906CC09DEC}">
      <dsp:nvSpPr>
        <dsp:cNvPr id="0" name=""/>
        <dsp:cNvSpPr/>
      </dsp:nvSpPr>
      <dsp:spPr>
        <a:xfrm>
          <a:off x="854328" y="549265"/>
          <a:ext cx="1567401" cy="15674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24" tIns="60824" rIns="60824" bIns="6082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/>
        </a:p>
      </dsp:txBody>
      <dsp:txXfrm>
        <a:off x="1083869" y="778806"/>
        <a:ext cx="1108319" cy="1108319"/>
      </dsp:txXfrm>
    </dsp:sp>
    <dsp:sp modelId="{F5999324-4BE1-47E7-B89F-72FDF2FBC663}">
      <dsp:nvSpPr>
        <dsp:cNvPr id="0" name=""/>
        <dsp:cNvSpPr/>
      </dsp:nvSpPr>
      <dsp:spPr>
        <a:xfrm>
          <a:off x="5320" y="2286489"/>
          <a:ext cx="326541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80" tIns="165100" rIns="257580" bIns="165100" numCol="1" spcCol="1270" anchor="t" anchorCtr="0">
          <a:noAutofit/>
        </a:bodyPr>
        <a:lstStyle/>
        <a:p>
          <a:pPr marL="0" lvl="0" indent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визначення ступеня досягнення здобувачами запланованих результатів навчання та необхідних компетентностей; </a:t>
          </a:r>
          <a:endParaRPr lang="ru-RU" sz="1100" b="0" i="0" u="none" strike="noStrike" kern="1200" cap="none" baseline="0" noProof="0" dirty="0"/>
        </a:p>
      </dsp:txBody>
      <dsp:txXfrm>
        <a:off x="5320" y="2679609"/>
        <a:ext cx="3265418" cy="1572480"/>
      </dsp:txXfrm>
    </dsp:sp>
    <dsp:sp modelId="{38DFBC34-6FAD-4756-ABC9-7B50BF33CE9E}">
      <dsp:nvSpPr>
        <dsp:cNvPr id="0" name=""/>
        <dsp:cNvSpPr/>
      </dsp:nvSpPr>
      <dsp:spPr>
        <a:xfrm>
          <a:off x="3633563" y="1333453"/>
          <a:ext cx="3265418" cy="72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7050D-7230-4AA8-BAA6-6D8FF7645A3B}">
      <dsp:nvSpPr>
        <dsp:cNvPr id="0" name=""/>
        <dsp:cNvSpPr/>
      </dsp:nvSpPr>
      <dsp:spPr>
        <a:xfrm>
          <a:off x="6986060" y="1211499"/>
          <a:ext cx="166899" cy="313688"/>
        </a:xfrm>
        <a:prstGeom prst="chevron">
          <a:avLst>
            <a:gd name="adj" fmla="val 9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2AF16-6BAA-44E0-9BE4-FE9A7E6E5EAA}">
      <dsp:nvSpPr>
        <dsp:cNvPr id="0" name=""/>
        <dsp:cNvSpPr/>
      </dsp:nvSpPr>
      <dsp:spPr>
        <a:xfrm>
          <a:off x="4482051" y="549268"/>
          <a:ext cx="1568442" cy="156844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864" tIns="60864" rIns="60864" bIns="60864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/>
        </a:p>
      </dsp:txBody>
      <dsp:txXfrm>
        <a:off x="4711744" y="778961"/>
        <a:ext cx="1109056" cy="1109056"/>
      </dsp:txXfrm>
    </dsp:sp>
    <dsp:sp modelId="{81D1BAAA-9F9F-431D-8F39-C3BA8C53BBBD}">
      <dsp:nvSpPr>
        <dsp:cNvPr id="0" name=""/>
        <dsp:cNvSpPr/>
      </dsp:nvSpPr>
      <dsp:spPr>
        <a:xfrm>
          <a:off x="3633563" y="2287646"/>
          <a:ext cx="326541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80" tIns="165100" rIns="257580" bIns="165100" numCol="1" spcCol="1270" anchor="t" anchorCtr="0">
          <a:noAutofit/>
        </a:bodyPr>
        <a:lstStyle/>
        <a:p>
          <a:pPr marL="0" lvl="0" indent="0" algn="just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100" kern="1200" dirty="0"/>
            <a:t>актуалізації результатів навчання відповідно до вимог галузі, ринку праці, роботодавців, що надає змогу працевлаштувати випускників за фахом.</a:t>
          </a:r>
          <a:r>
            <a:rPr lang="ru-RU" sz="1100" kern="1200" dirty="0"/>
            <a:t> </a:t>
          </a:r>
          <a:r>
            <a:rPr lang="ru-RU" sz="1100" kern="1200" dirty="0" err="1"/>
            <a:t>визначення</a:t>
          </a:r>
          <a:r>
            <a:rPr lang="ru-RU" sz="1100" kern="1200" dirty="0"/>
            <a:t> </a:t>
          </a:r>
          <a:r>
            <a:rPr lang="ru-RU" sz="1100" kern="1200" dirty="0" err="1"/>
            <a:t>готовності</a:t>
          </a:r>
          <a:r>
            <a:rPr lang="ru-RU" sz="1100" kern="1200" dirty="0"/>
            <a:t> </a:t>
          </a:r>
          <a:r>
            <a:rPr lang="ru-RU" sz="1100" kern="1200" dirty="0" err="1"/>
            <a:t>випускників</a:t>
          </a:r>
          <a:r>
            <a:rPr lang="ru-RU" sz="1100" kern="1200" dirty="0"/>
            <a:t> до </a:t>
          </a:r>
          <a:r>
            <a:rPr lang="ru-RU" sz="1100" kern="1200" dirty="0" err="1"/>
            <a:t>професійної</a:t>
          </a:r>
          <a:r>
            <a:rPr lang="ru-RU" sz="1100" kern="1200" dirty="0"/>
            <a:t> </a:t>
          </a:r>
          <a:r>
            <a:rPr lang="ru-RU" sz="1100" kern="1200" dirty="0" err="1"/>
            <a:t>діяльності</a:t>
          </a:r>
          <a:r>
            <a:rPr lang="ru-RU" sz="1100" kern="1200" dirty="0">
              <a:latin typeface="Century Gothic" panose="020B0502020202020204"/>
            </a:rPr>
            <a:t>, </a:t>
          </a:r>
        </a:p>
      </dsp:txBody>
      <dsp:txXfrm>
        <a:off x="3633563" y="2680766"/>
        <a:ext cx="3265418" cy="1572480"/>
      </dsp:txXfrm>
    </dsp:sp>
    <dsp:sp modelId="{88B239CE-C3DC-4CBC-982F-91F6501E6661}">
      <dsp:nvSpPr>
        <dsp:cNvPr id="0" name=""/>
        <dsp:cNvSpPr/>
      </dsp:nvSpPr>
      <dsp:spPr>
        <a:xfrm>
          <a:off x="7261806" y="1333453"/>
          <a:ext cx="1632709" cy="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AFCFB-20E8-47EE-9CD0-95B3210B27C9}">
      <dsp:nvSpPr>
        <dsp:cNvPr id="0" name=""/>
        <dsp:cNvSpPr/>
      </dsp:nvSpPr>
      <dsp:spPr>
        <a:xfrm>
          <a:off x="8106482" y="545456"/>
          <a:ext cx="1576066" cy="15760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160" tIns="61160" rIns="61160" bIns="611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800" kern="1200"/>
        </a:p>
      </dsp:txBody>
      <dsp:txXfrm>
        <a:off x="8337292" y="776266"/>
        <a:ext cx="1114446" cy="1114446"/>
      </dsp:txXfrm>
    </dsp:sp>
    <dsp:sp modelId="{7DF68827-3A9D-4018-85E3-B004ABE969A0}">
      <dsp:nvSpPr>
        <dsp:cNvPr id="0" name=""/>
        <dsp:cNvSpPr/>
      </dsp:nvSpPr>
      <dsp:spPr>
        <a:xfrm>
          <a:off x="7261806" y="2287646"/>
          <a:ext cx="326541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580" tIns="165100" rIns="25758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визначення забезпеченості освітнього процесу необхідними ресурсами.</a:t>
          </a:r>
          <a:r>
            <a:rPr lang="ru-RU" sz="1100" kern="1200" dirty="0">
              <a:latin typeface="Century Gothic" panose="020B0502020202020204"/>
            </a:rPr>
            <a:t> </a:t>
          </a:r>
          <a:endParaRPr lang="ru-RU" sz="1100" kern="1200" dirty="0"/>
        </a:p>
      </dsp:txBody>
      <dsp:txXfrm>
        <a:off x="7261806" y="2680766"/>
        <a:ext cx="3265418" cy="15724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986D0-05D0-47ED-BB15-44308CCB5435}">
      <dsp:nvSpPr>
        <dsp:cNvPr id="0" name=""/>
        <dsp:cNvSpPr/>
      </dsp:nvSpPr>
      <dsp:spPr>
        <a:xfrm>
          <a:off x="2719087" y="-40220"/>
          <a:ext cx="5861883" cy="5861883"/>
        </a:xfrm>
        <a:prstGeom prst="circularArrow">
          <a:avLst>
            <a:gd name="adj1" fmla="val 5544"/>
            <a:gd name="adj2" fmla="val 330680"/>
            <a:gd name="adj3" fmla="val 13726716"/>
            <a:gd name="adj4" fmla="val 17415986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E7205D-D5AC-4539-8E1E-0DC303C872AF}">
      <dsp:nvSpPr>
        <dsp:cNvPr id="0" name=""/>
        <dsp:cNvSpPr/>
      </dsp:nvSpPr>
      <dsp:spPr>
        <a:xfrm>
          <a:off x="4248557" y="361"/>
          <a:ext cx="2802944" cy="140147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700" b="1" kern="1200" dirty="0">
              <a:solidFill>
                <a:schemeClr val="bg1"/>
              </a:solidFill>
              <a:latin typeface="Calibri"/>
              <a:cs typeface="Calibri"/>
            </a:rPr>
            <a:t>Якість вищої освіти та освітньої діяльності за певною ОП </a:t>
          </a:r>
          <a:endParaRPr lang="ru-RU" sz="1700" b="1" kern="1200" dirty="0">
            <a:solidFill>
              <a:schemeClr val="bg1"/>
            </a:solidFill>
            <a:latin typeface="Calibri"/>
            <a:cs typeface="Calibri"/>
          </a:endParaRPr>
        </a:p>
      </dsp:txBody>
      <dsp:txXfrm>
        <a:off x="4316971" y="68775"/>
        <a:ext cx="2666116" cy="1264644"/>
      </dsp:txXfrm>
    </dsp:sp>
    <dsp:sp modelId="{8065BB02-BB59-4E2F-B527-8F389D67A53A}">
      <dsp:nvSpPr>
        <dsp:cNvPr id="0" name=""/>
        <dsp:cNvSpPr/>
      </dsp:nvSpPr>
      <dsp:spPr>
        <a:xfrm>
          <a:off x="6625948" y="1727637"/>
          <a:ext cx="2802944" cy="140147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700" b="1" kern="1200" dirty="0">
              <a:solidFill>
                <a:schemeClr val="bg1"/>
              </a:solidFill>
              <a:latin typeface="Calibri"/>
              <a:cs typeface="Calibri"/>
            </a:rPr>
            <a:t>Задоволеність внутрішніх стейкхолдерів</a:t>
          </a:r>
          <a:r>
            <a:rPr lang="ru-RU" sz="1700" b="1" kern="1200" dirty="0">
              <a:solidFill>
                <a:schemeClr val="bg1"/>
              </a:solidFill>
              <a:latin typeface="Calibri"/>
              <a:cs typeface="Calibri"/>
            </a:rPr>
            <a:t> </a:t>
          </a:r>
        </a:p>
      </dsp:txBody>
      <dsp:txXfrm>
        <a:off x="6694362" y="1796051"/>
        <a:ext cx="2666116" cy="1264644"/>
      </dsp:txXfrm>
    </dsp:sp>
    <dsp:sp modelId="{F73BDFFB-7547-428C-B352-79931E5E5F0D}">
      <dsp:nvSpPr>
        <dsp:cNvPr id="0" name=""/>
        <dsp:cNvSpPr/>
      </dsp:nvSpPr>
      <dsp:spPr>
        <a:xfrm>
          <a:off x="5717865" y="4522428"/>
          <a:ext cx="2802944" cy="140147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700" b="1" kern="1200" dirty="0">
              <a:solidFill>
                <a:schemeClr val="bg1"/>
              </a:solidFill>
              <a:latin typeface="Calibri"/>
              <a:cs typeface="Calibri"/>
            </a:rPr>
            <a:t>Відповідність запитам зовнішніх </a:t>
          </a:r>
          <a:r>
            <a:rPr lang="uk" sz="1700" b="1" kern="1200" dirty="0" err="1">
              <a:solidFill>
                <a:schemeClr val="bg1"/>
              </a:solidFill>
              <a:latin typeface="Calibri"/>
              <a:cs typeface="Calibri"/>
            </a:rPr>
            <a:t>стейкхолдерів</a:t>
          </a:r>
          <a:r>
            <a:rPr lang="ru-RU" sz="1700" b="1" kern="1200" dirty="0">
              <a:solidFill>
                <a:schemeClr val="bg1"/>
              </a:solidFill>
              <a:latin typeface="Calibri"/>
              <a:cs typeface="Calibri"/>
            </a:rPr>
            <a:t> </a:t>
          </a:r>
        </a:p>
      </dsp:txBody>
      <dsp:txXfrm>
        <a:off x="5786279" y="4590842"/>
        <a:ext cx="2666116" cy="1264644"/>
      </dsp:txXfrm>
    </dsp:sp>
    <dsp:sp modelId="{AA749AA1-CAFC-4276-BAB7-4BD5E72CC144}">
      <dsp:nvSpPr>
        <dsp:cNvPr id="0" name=""/>
        <dsp:cNvSpPr/>
      </dsp:nvSpPr>
      <dsp:spPr>
        <a:xfrm>
          <a:off x="2779248" y="4522428"/>
          <a:ext cx="2802944" cy="14014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 err="1">
              <a:solidFill>
                <a:schemeClr val="bg1"/>
              </a:solidFill>
              <a:latin typeface="Calibri"/>
              <a:cs typeface="Calibri"/>
            </a:rPr>
            <a:t>Відповідність</a:t>
          </a:r>
          <a:r>
            <a:rPr lang="ru-RU" sz="1700" b="1" kern="1200" dirty="0">
              <a:solidFill>
                <a:schemeClr val="bg1"/>
              </a:solidFill>
              <a:latin typeface="Calibri"/>
              <a:cs typeface="Calibri"/>
            </a:rPr>
            <a:t> потребам ринку </a:t>
          </a:r>
          <a:r>
            <a:rPr lang="ru-RU" sz="1700" b="1" kern="1200" dirty="0" err="1">
              <a:solidFill>
                <a:schemeClr val="bg1"/>
              </a:solidFill>
              <a:latin typeface="Calibri"/>
              <a:cs typeface="Calibri"/>
            </a:rPr>
            <a:t>праці</a:t>
          </a:r>
          <a:r>
            <a:rPr lang="ru-RU" sz="1700" b="1" kern="1200" dirty="0">
              <a:solidFill>
                <a:schemeClr val="bg1"/>
              </a:solidFill>
              <a:latin typeface="Calibri"/>
              <a:cs typeface="Calibri"/>
            </a:rPr>
            <a:t> та </a:t>
          </a:r>
          <a:r>
            <a:rPr lang="ru-RU" sz="1700" b="1" kern="1200" dirty="0" err="1">
              <a:solidFill>
                <a:schemeClr val="bg1"/>
              </a:solidFill>
              <a:latin typeface="Calibri"/>
              <a:cs typeface="Calibri"/>
            </a:rPr>
            <a:t>Критеріям</a:t>
          </a:r>
          <a:r>
            <a:rPr lang="ru-RU" sz="1700" b="1" kern="1200" dirty="0">
              <a:solidFill>
                <a:schemeClr val="bg1"/>
              </a:solidFill>
              <a:latin typeface="Calibri"/>
              <a:cs typeface="Calibri"/>
            </a:rPr>
            <a:t> з </a:t>
          </a:r>
          <a:r>
            <a:rPr lang="ru-RU" sz="1700" b="1" kern="1200" dirty="0" err="1">
              <a:solidFill>
                <a:schemeClr val="bg1"/>
              </a:solidFill>
              <a:latin typeface="Calibri"/>
              <a:cs typeface="Calibri"/>
            </a:rPr>
            <a:t>акредитації</a:t>
          </a:r>
          <a:r>
            <a:rPr lang="ru-RU" sz="1700" b="1" kern="1200" dirty="0">
              <a:solidFill>
                <a:schemeClr val="bg1"/>
              </a:solidFill>
              <a:latin typeface="Calibri"/>
              <a:cs typeface="Calibri"/>
            </a:rPr>
            <a:t> ОП</a:t>
          </a:r>
        </a:p>
      </dsp:txBody>
      <dsp:txXfrm>
        <a:off x="2847662" y="4590842"/>
        <a:ext cx="2666116" cy="1264644"/>
      </dsp:txXfrm>
    </dsp:sp>
    <dsp:sp modelId="{9CAD6726-8CCE-414A-9A1D-1DC56D9A884F}">
      <dsp:nvSpPr>
        <dsp:cNvPr id="0" name=""/>
        <dsp:cNvSpPr/>
      </dsp:nvSpPr>
      <dsp:spPr>
        <a:xfrm>
          <a:off x="1871166" y="1727637"/>
          <a:ext cx="2802944" cy="140147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700" b="1" kern="1200" dirty="0">
              <a:solidFill>
                <a:schemeClr val="bg1"/>
              </a:solidFill>
              <a:latin typeface="Calibri"/>
              <a:cs typeface="Calibri"/>
            </a:rPr>
            <a:t>акредитована О</a:t>
          </a:r>
          <a:r>
            <a:rPr lang="uk" sz="1700" b="0" kern="1200" dirty="0">
              <a:solidFill>
                <a:schemeClr val="bg1"/>
              </a:solidFill>
              <a:latin typeface="Calibri"/>
              <a:cs typeface="Calibri"/>
            </a:rPr>
            <a:t>П</a:t>
          </a:r>
          <a:endParaRPr lang="ru-RU" sz="1700" b="0" kern="1200" dirty="0">
            <a:solidFill>
              <a:schemeClr val="bg1"/>
            </a:solidFill>
            <a:latin typeface="Calibri"/>
            <a:cs typeface="Calibri"/>
          </a:endParaRPr>
        </a:p>
      </dsp:txBody>
      <dsp:txXfrm>
        <a:off x="1939580" y="1796051"/>
        <a:ext cx="2666116" cy="12646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6F089-04D8-4AFE-AFA3-C43CD7AC8986}">
      <dsp:nvSpPr>
        <dsp:cNvPr id="0" name=""/>
        <dsp:cNvSpPr/>
      </dsp:nvSpPr>
      <dsp:spPr>
        <a:xfrm>
          <a:off x="718925" y="745150"/>
          <a:ext cx="1955812" cy="1955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D8F21-0B8D-4E32-AA1A-819B7E64EAC2}">
      <dsp:nvSpPr>
        <dsp:cNvPr id="0" name=""/>
        <dsp:cNvSpPr/>
      </dsp:nvSpPr>
      <dsp:spPr>
        <a:xfrm>
          <a:off x="1135737" y="1161963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F2CB1B-5B24-4081-B4A4-AB8FAFEF2983}">
      <dsp:nvSpPr>
        <dsp:cNvPr id="0" name=""/>
        <dsp:cNvSpPr/>
      </dsp:nvSpPr>
      <dsp:spPr>
        <a:xfrm>
          <a:off x="93706" y="3310150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 dirty="0" err="1">
              <a:latin typeface="Century Gothic" panose="020B0502020202020204"/>
            </a:rPr>
            <a:t>Здобувачі</a:t>
          </a:r>
          <a:r>
            <a:rPr lang="ru-RU" sz="2100" kern="1200" dirty="0">
              <a:latin typeface="Century Gothic" panose="020B0502020202020204"/>
            </a:rPr>
            <a:t> </a:t>
          </a:r>
          <a:r>
            <a:rPr lang="ru-RU" sz="2100" kern="1200" dirty="0" err="1">
              <a:latin typeface="Century Gothic" panose="020B0502020202020204"/>
            </a:rPr>
            <a:t>вищої</a:t>
          </a:r>
          <a:r>
            <a:rPr lang="ru-RU" sz="2100" b="0" i="0" u="none" strike="noStrike" kern="1200" cap="none" baseline="0" noProof="0" dirty="0">
              <a:latin typeface="Century Gothic"/>
            </a:rPr>
            <a:t> </a:t>
          </a:r>
          <a:r>
            <a:rPr lang="ru-RU" sz="2100" b="0" i="0" u="none" strike="noStrike" kern="1200" cap="none" baseline="0" noProof="0" dirty="0" err="1">
              <a:latin typeface="Century Gothic"/>
            </a:rPr>
            <a:t>освіти</a:t>
          </a:r>
          <a:endParaRPr lang="ru-RU" sz="2100" kern="1200" dirty="0" err="1"/>
        </a:p>
      </dsp:txBody>
      <dsp:txXfrm>
        <a:off x="93706" y="3310150"/>
        <a:ext cx="3206250" cy="720000"/>
      </dsp:txXfrm>
    </dsp:sp>
    <dsp:sp modelId="{23EBC03E-2F01-402D-B958-CCF92DD9DE50}">
      <dsp:nvSpPr>
        <dsp:cNvPr id="0" name=""/>
        <dsp:cNvSpPr/>
      </dsp:nvSpPr>
      <dsp:spPr>
        <a:xfrm>
          <a:off x="4486269" y="745150"/>
          <a:ext cx="1955812" cy="1955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88832C-09E1-48B5-8FC0-36A9E2975FDE}">
      <dsp:nvSpPr>
        <dsp:cNvPr id="0" name=""/>
        <dsp:cNvSpPr/>
      </dsp:nvSpPr>
      <dsp:spPr>
        <a:xfrm>
          <a:off x="4903081" y="1161963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3CDF0-8A89-4995-92CF-843A7CB877DF}">
      <dsp:nvSpPr>
        <dsp:cNvPr id="0" name=""/>
        <dsp:cNvSpPr/>
      </dsp:nvSpPr>
      <dsp:spPr>
        <a:xfrm>
          <a:off x="3861050" y="3310150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 dirty="0" err="1">
              <a:latin typeface="Century Gothic" panose="020B0502020202020204"/>
            </a:rPr>
            <a:t>Науково-педагогічні</a:t>
          </a:r>
          <a:r>
            <a:rPr lang="ru-RU" sz="2100" kern="1200" dirty="0">
              <a:latin typeface="Century Gothic" panose="020B0502020202020204"/>
            </a:rPr>
            <a:t> </a:t>
          </a:r>
          <a:r>
            <a:rPr lang="ru-RU" sz="2100" kern="1200" dirty="0" err="1">
              <a:latin typeface="Century Gothic" panose="020B0502020202020204"/>
            </a:rPr>
            <a:t>працівники</a:t>
          </a:r>
          <a:endParaRPr lang="ru-RU" sz="2100" kern="1200" dirty="0" err="1"/>
        </a:p>
      </dsp:txBody>
      <dsp:txXfrm>
        <a:off x="3861050" y="3310150"/>
        <a:ext cx="3206250" cy="720000"/>
      </dsp:txXfrm>
    </dsp:sp>
    <dsp:sp modelId="{AF8D1ECB-8EF3-464A-ABFE-4B8D3A5CC2F3}">
      <dsp:nvSpPr>
        <dsp:cNvPr id="0" name=""/>
        <dsp:cNvSpPr/>
      </dsp:nvSpPr>
      <dsp:spPr>
        <a:xfrm>
          <a:off x="8253613" y="745150"/>
          <a:ext cx="1955812" cy="1955812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B32E68-A432-4AEC-811F-E7515B365CE7}">
      <dsp:nvSpPr>
        <dsp:cNvPr id="0" name=""/>
        <dsp:cNvSpPr/>
      </dsp:nvSpPr>
      <dsp:spPr>
        <a:xfrm>
          <a:off x="8670425" y="1161963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C744D9-3F43-488A-9DBA-8BFD8AE4F52F}">
      <dsp:nvSpPr>
        <dsp:cNvPr id="0" name=""/>
        <dsp:cNvSpPr/>
      </dsp:nvSpPr>
      <dsp:spPr>
        <a:xfrm>
          <a:off x="7628394" y="3310150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 dirty="0">
              <a:latin typeface="Century Gothic" panose="020B0502020202020204"/>
            </a:rPr>
            <a:t>Менеджмент </a:t>
          </a:r>
          <a:r>
            <a:rPr lang="ru-RU" sz="2100" kern="1200" dirty="0" err="1">
              <a:latin typeface="Century Gothic" panose="020B0502020202020204"/>
            </a:rPr>
            <a:t>університету</a:t>
          </a:r>
          <a:endParaRPr lang="ru-RU" sz="2100" kern="1200" dirty="0" err="1"/>
        </a:p>
      </dsp:txBody>
      <dsp:txXfrm>
        <a:off x="7628394" y="3310150"/>
        <a:ext cx="320625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90E721-0E5B-49DC-8AD7-5DD311CF3AB3}">
      <dsp:nvSpPr>
        <dsp:cNvPr id="0" name=""/>
        <dsp:cNvSpPr/>
      </dsp:nvSpPr>
      <dsp:spPr>
        <a:xfrm>
          <a:off x="652374" y="1065238"/>
          <a:ext cx="916936" cy="91693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15703-AED3-459A-A018-476392231AA9}">
      <dsp:nvSpPr>
        <dsp:cNvPr id="0" name=""/>
        <dsp:cNvSpPr/>
      </dsp:nvSpPr>
      <dsp:spPr>
        <a:xfrm>
          <a:off x="92024" y="2271195"/>
          <a:ext cx="20376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 err="1">
              <a:solidFill>
                <a:schemeClr val="tx1"/>
              </a:solidFill>
              <a:latin typeface="Century Gothic"/>
            </a:rPr>
            <a:t>Абітурієнти</a:t>
          </a:r>
          <a:endParaRPr lang="ru-RU" sz="2100" b="1" i="0" u="none" strike="noStrike" kern="1200" cap="none" baseline="0" noProof="0" dirty="0" err="1">
            <a:solidFill>
              <a:srgbClr val="010000"/>
            </a:solidFill>
            <a:latin typeface="Century Gothic"/>
          </a:endParaRPr>
        </a:p>
      </dsp:txBody>
      <dsp:txXfrm>
        <a:off x="92024" y="2271195"/>
        <a:ext cx="2037636" cy="720000"/>
      </dsp:txXfrm>
    </dsp:sp>
    <dsp:sp modelId="{CCC6A699-018A-41B6-9180-7B65EF1DC12D}">
      <dsp:nvSpPr>
        <dsp:cNvPr id="0" name=""/>
        <dsp:cNvSpPr/>
      </dsp:nvSpPr>
      <dsp:spPr>
        <a:xfrm>
          <a:off x="3046596" y="1065238"/>
          <a:ext cx="916936" cy="91693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5F7BE-0E6C-4C2D-842C-F8E083785799}">
      <dsp:nvSpPr>
        <dsp:cNvPr id="0" name=""/>
        <dsp:cNvSpPr/>
      </dsp:nvSpPr>
      <dsp:spPr>
        <a:xfrm>
          <a:off x="2486246" y="2271195"/>
          <a:ext cx="20376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 err="1">
              <a:solidFill>
                <a:schemeClr val="tx1"/>
              </a:solidFill>
              <a:latin typeface="Century Gothic" panose="020B0502020202020204"/>
            </a:rPr>
            <a:t>Керівники</a:t>
          </a:r>
          <a:r>
            <a:rPr lang="ru-RU" sz="2100" b="1" kern="1200" dirty="0">
              <a:solidFill>
                <a:schemeClr val="tx1"/>
              </a:solidFill>
              <a:latin typeface="Century Gothic" panose="020B0502020202020204"/>
            </a:rPr>
            <a:t> баз практик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2486246" y="2271195"/>
        <a:ext cx="2037636" cy="720000"/>
      </dsp:txXfrm>
    </dsp:sp>
    <dsp:sp modelId="{00235BB7-525D-4B02-AE64-58BFDB6669E7}">
      <dsp:nvSpPr>
        <dsp:cNvPr id="0" name=""/>
        <dsp:cNvSpPr/>
      </dsp:nvSpPr>
      <dsp:spPr>
        <a:xfrm>
          <a:off x="5440819" y="1065238"/>
          <a:ext cx="916936" cy="91693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22182-DFD3-4C6E-A288-8849AA74EDAF}">
      <dsp:nvSpPr>
        <dsp:cNvPr id="0" name=""/>
        <dsp:cNvSpPr/>
      </dsp:nvSpPr>
      <dsp:spPr>
        <a:xfrm>
          <a:off x="4880469" y="2271195"/>
          <a:ext cx="20376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 err="1">
              <a:solidFill>
                <a:schemeClr val="tx1"/>
              </a:solidFill>
              <a:latin typeface="Century Gothic" panose="020B0502020202020204"/>
            </a:rPr>
            <a:t>Роботодавці</a:t>
          </a:r>
          <a:endParaRPr lang="ru-RU" sz="2100" b="1" kern="1200" dirty="0">
            <a:solidFill>
              <a:schemeClr val="tx1"/>
            </a:solidFill>
            <a:latin typeface="Century Gothic" panose="020B0502020202020204"/>
          </a:endParaRPr>
        </a:p>
      </dsp:txBody>
      <dsp:txXfrm>
        <a:off x="4880469" y="2271195"/>
        <a:ext cx="2037636" cy="720000"/>
      </dsp:txXfrm>
    </dsp:sp>
    <dsp:sp modelId="{344E3568-87E8-4504-9C41-B4C80BECAAF1}">
      <dsp:nvSpPr>
        <dsp:cNvPr id="0" name=""/>
        <dsp:cNvSpPr/>
      </dsp:nvSpPr>
      <dsp:spPr>
        <a:xfrm>
          <a:off x="7835041" y="1065238"/>
          <a:ext cx="916936" cy="91693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0AD22-12AF-4B55-B3EC-C179DE4CC238}">
      <dsp:nvSpPr>
        <dsp:cNvPr id="0" name=""/>
        <dsp:cNvSpPr/>
      </dsp:nvSpPr>
      <dsp:spPr>
        <a:xfrm>
          <a:off x="7274691" y="2271195"/>
          <a:ext cx="203763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1" kern="1200" dirty="0" err="1">
              <a:solidFill>
                <a:schemeClr val="tx1"/>
              </a:solidFill>
              <a:latin typeface="Century Gothic" panose="020B0502020202020204"/>
            </a:rPr>
            <a:t>Акредитаційні</a:t>
          </a:r>
          <a:r>
            <a:rPr lang="ru-RU" sz="2100" b="1" kern="1200" dirty="0">
              <a:solidFill>
                <a:schemeClr val="tx1"/>
              </a:solidFill>
              <a:latin typeface="Century Gothic" panose="020B0502020202020204"/>
            </a:rPr>
            <a:t> </a:t>
          </a:r>
          <a:r>
            <a:rPr lang="ru-RU" sz="2100" b="1" kern="1200" dirty="0" err="1">
              <a:solidFill>
                <a:schemeClr val="tx1"/>
              </a:solidFill>
              <a:latin typeface="Century Gothic" panose="020B0502020202020204"/>
            </a:rPr>
            <a:t>інституції</a:t>
          </a:r>
          <a:r>
            <a:rPr lang="ru-RU" sz="2100" b="1" kern="1200" dirty="0">
              <a:solidFill>
                <a:schemeClr val="tx1"/>
              </a:solidFill>
              <a:latin typeface="Century Gothic" panose="020B0502020202020204"/>
            </a:rPr>
            <a:t> </a:t>
          </a:r>
          <a:endParaRPr lang="ru-RU" sz="2100" b="1" kern="1200" dirty="0">
            <a:solidFill>
              <a:schemeClr val="tx1"/>
            </a:solidFill>
          </a:endParaRPr>
        </a:p>
      </dsp:txBody>
      <dsp:txXfrm>
        <a:off x="7274691" y="2271195"/>
        <a:ext cx="2037636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FBDC2-B7B2-4428-9AF8-D8001ACC777B}">
      <dsp:nvSpPr>
        <dsp:cNvPr id="0" name=""/>
        <dsp:cNvSpPr/>
      </dsp:nvSpPr>
      <dsp:spPr>
        <a:xfrm>
          <a:off x="0" y="4150387"/>
          <a:ext cx="10919059" cy="4541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</a:rPr>
            <a:t>Звіт, що містить </a:t>
          </a:r>
          <a:r>
            <a:rPr lang="ru-RU" sz="1000" b="1" kern="1200" dirty="0">
              <a:solidFill>
                <a:schemeClr val="bg2"/>
              </a:solidFill>
            </a:rPr>
            <a:t>рішення про оновлення, удосконалення</a:t>
          </a:r>
          <a:r>
            <a:rPr lang="uk" sz="1000" b="1" kern="1200" dirty="0">
              <a:solidFill>
                <a:schemeClr val="bg2"/>
              </a:solidFill>
            </a:rPr>
            <a:t> ОП</a:t>
          </a:r>
          <a:r>
            <a:rPr lang="ru-RU" sz="1000" b="1" kern="1200" dirty="0">
              <a:solidFill>
                <a:schemeClr val="bg2"/>
              </a:solidFill>
            </a:rPr>
            <a:t>,</a:t>
          </a:r>
          <a:r>
            <a:rPr lang="uk" sz="1000" b="1" kern="1200" dirty="0">
              <a:solidFill>
                <a:schemeClr val="bg2"/>
              </a:solidFill>
            </a:rPr>
            <a:t> її модернізацію та перепроєктування</a:t>
          </a:r>
          <a:r>
            <a:rPr lang="ru-RU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sz="1000" b="1" kern="1200" dirty="0">
            <a:latin typeface="Century Gothic" panose="020B0502020202020204"/>
          </a:endParaRPr>
        </a:p>
      </dsp:txBody>
      <dsp:txXfrm>
        <a:off x="0" y="4150387"/>
        <a:ext cx="10919059" cy="454174"/>
      </dsp:txXfrm>
    </dsp:sp>
    <dsp:sp modelId="{116B87B6-0B1F-4C23-8644-A98C27ACCADC}">
      <dsp:nvSpPr>
        <dsp:cNvPr id="0" name=""/>
        <dsp:cNvSpPr/>
      </dsp:nvSpPr>
      <dsp:spPr>
        <a:xfrm rot="10800000">
          <a:off x="0" y="3458679"/>
          <a:ext cx="10919059" cy="698520"/>
        </a:xfrm>
        <a:prstGeom prst="upArrowCallout">
          <a:avLst/>
        </a:prstGeom>
        <a:solidFill>
          <a:schemeClr val="accent2">
            <a:hueOff val="-221789"/>
            <a:satOff val="1369"/>
            <a:lumOff val="-19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</a:rPr>
            <a:t>Проведення зустрічей, круглих столів за участю керівників баз практики, роботодавців одним з аспектів яких є перегляд ОП з огляду на обраний Критерій</a:t>
          </a:r>
          <a:r>
            <a:rPr lang="ru-RU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sz="1000" b="1" kern="1200" dirty="0">
            <a:solidFill>
              <a:schemeClr val="bg2"/>
            </a:solidFill>
          </a:endParaRPr>
        </a:p>
      </dsp:txBody>
      <dsp:txXfrm rot="10800000">
        <a:off x="0" y="3458679"/>
        <a:ext cx="10919059" cy="453877"/>
      </dsp:txXfrm>
    </dsp:sp>
    <dsp:sp modelId="{9CA43D02-687C-41BA-8CB8-FD460672B43A}">
      <dsp:nvSpPr>
        <dsp:cNvPr id="0" name=""/>
        <dsp:cNvSpPr/>
      </dsp:nvSpPr>
      <dsp:spPr>
        <a:xfrm rot="10800000">
          <a:off x="0" y="2766971"/>
          <a:ext cx="10919059" cy="698520"/>
        </a:xfrm>
        <a:prstGeom prst="upArrowCallout">
          <a:avLst/>
        </a:prstGeom>
        <a:solidFill>
          <a:schemeClr val="accent2">
            <a:hueOff val="-443578"/>
            <a:satOff val="2739"/>
            <a:lumOff val="-39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</a:rPr>
            <a:t>Анкетування керівників баз практики, роботодавців</a:t>
          </a:r>
          <a:r>
            <a:rPr lang="ru-RU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sz="1000" b="1" kern="1200" dirty="0">
            <a:solidFill>
              <a:schemeClr val="bg2"/>
            </a:solidFill>
          </a:endParaRPr>
        </a:p>
      </dsp:txBody>
      <dsp:txXfrm rot="10800000">
        <a:off x="0" y="2766971"/>
        <a:ext cx="10919059" cy="453877"/>
      </dsp:txXfrm>
    </dsp:sp>
    <dsp:sp modelId="{78E8D735-5C41-4A1D-AF73-312A7A4FA97F}">
      <dsp:nvSpPr>
        <dsp:cNvPr id="0" name=""/>
        <dsp:cNvSpPr/>
      </dsp:nvSpPr>
      <dsp:spPr>
        <a:xfrm rot="10800000">
          <a:off x="0" y="2075263"/>
          <a:ext cx="10919059" cy="698520"/>
        </a:xfrm>
        <a:prstGeom prst="upArrowCallout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</a:rPr>
            <a:t>Анкетування випускників</a:t>
          </a:r>
          <a:r>
            <a:rPr lang="ru-RU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sz="1000" b="1" kern="1200" dirty="0">
            <a:solidFill>
              <a:schemeClr val="bg2"/>
            </a:solidFill>
          </a:endParaRPr>
        </a:p>
      </dsp:txBody>
      <dsp:txXfrm rot="10800000">
        <a:off x="0" y="2075263"/>
        <a:ext cx="10919059" cy="453877"/>
      </dsp:txXfrm>
    </dsp:sp>
    <dsp:sp modelId="{0537111E-BC8D-41C6-9C22-7B77B6A16C60}">
      <dsp:nvSpPr>
        <dsp:cNvPr id="0" name=""/>
        <dsp:cNvSpPr/>
      </dsp:nvSpPr>
      <dsp:spPr>
        <a:xfrm rot="10800000">
          <a:off x="0" y="1383555"/>
          <a:ext cx="10919059" cy="698520"/>
        </a:xfrm>
        <a:prstGeom prst="upArrowCallout">
          <a:avLst/>
        </a:prstGeom>
        <a:solidFill>
          <a:schemeClr val="accent2">
            <a:hueOff val="-887157"/>
            <a:satOff val="5477"/>
            <a:lumOff val="-7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r>
            <a:rPr lang="uk" sz="1000" b="1" kern="1200" dirty="0">
              <a:solidFill>
                <a:schemeClr val="bg2"/>
              </a:solidFill>
            </a:rPr>
            <a:t>Анкетування здобувачів вищої освіти</a:t>
          </a:r>
          <a:r>
            <a:rPr lang="ru-RU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sz="1000" kern="1200" dirty="0"/>
        </a:p>
      </dsp:txBody>
      <dsp:txXfrm rot="10800000">
        <a:off x="0" y="1383555"/>
        <a:ext cx="10919059" cy="453877"/>
      </dsp:txXfrm>
    </dsp:sp>
    <dsp:sp modelId="{D4DB1AE7-2A73-4023-8D60-6303ACAF8202}">
      <dsp:nvSpPr>
        <dsp:cNvPr id="0" name=""/>
        <dsp:cNvSpPr/>
      </dsp:nvSpPr>
      <dsp:spPr>
        <a:xfrm rot="10800000">
          <a:off x="0" y="691847"/>
          <a:ext cx="10919059" cy="698520"/>
        </a:xfrm>
        <a:prstGeom prst="upArrowCallout">
          <a:avLst/>
        </a:prstGeom>
        <a:solidFill>
          <a:schemeClr val="accent2">
            <a:hueOff val="-1108946"/>
            <a:satOff val="6847"/>
            <a:lumOff val="-98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</a:rPr>
            <a:t>Проведення </a:t>
          </a:r>
          <a:r>
            <a:rPr lang="uk" sz="1000" b="1" kern="1200" dirty="0" err="1">
              <a:solidFill>
                <a:schemeClr val="bg2"/>
              </a:solidFill>
            </a:rPr>
            <a:t>самооцінювання</a:t>
          </a:r>
          <a:r>
            <a:rPr lang="uk" sz="1000" b="1" kern="1200" dirty="0">
              <a:solidFill>
                <a:schemeClr val="bg2"/>
              </a:solidFill>
            </a:rPr>
            <a:t> ОП щодо обраного Критерію</a:t>
          </a:r>
          <a:endParaRPr lang="uk" sz="1000" b="1" kern="1200" dirty="0">
            <a:solidFill>
              <a:schemeClr val="bg2"/>
            </a:solidFill>
            <a:latin typeface="Century Gothic" panose="020B0502020202020204"/>
          </a:endParaRPr>
        </a:p>
      </dsp:txBody>
      <dsp:txXfrm rot="10800000">
        <a:off x="0" y="691847"/>
        <a:ext cx="10919059" cy="453877"/>
      </dsp:txXfrm>
    </dsp:sp>
    <dsp:sp modelId="{00C0C2CC-910D-449C-8D9D-72EB8A927F76}">
      <dsp:nvSpPr>
        <dsp:cNvPr id="0" name=""/>
        <dsp:cNvSpPr/>
      </dsp:nvSpPr>
      <dsp:spPr>
        <a:xfrm rot="10800000">
          <a:off x="0" y="139"/>
          <a:ext cx="10919059" cy="698520"/>
        </a:xfrm>
        <a:prstGeom prst="upArrowCallout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" sz="1000" b="1" kern="1200" dirty="0">
              <a:solidFill>
                <a:schemeClr val="bg2"/>
              </a:solidFill>
            </a:rPr>
            <a:t>Рішення групи забезпечення відповідної кафедри щодо проведення моніторингу ОП відповідно до обраного Критерію</a:t>
          </a:r>
          <a:r>
            <a:rPr lang="ru-RU" sz="1000" b="1" kern="1200" dirty="0">
              <a:solidFill>
                <a:schemeClr val="bg2"/>
              </a:solidFill>
              <a:latin typeface="Century Gothic" panose="020B0502020202020204"/>
            </a:rPr>
            <a:t> </a:t>
          </a:r>
          <a:endParaRPr lang="ru-RU" sz="1000" b="1" i="0" u="none" strike="noStrike" kern="1200" cap="none" baseline="0" noProof="0" dirty="0">
            <a:solidFill>
              <a:srgbClr val="010000"/>
            </a:solidFill>
            <a:latin typeface="Century Gothic"/>
          </a:endParaRPr>
        </a:p>
      </dsp:txBody>
      <dsp:txXfrm rot="10800000">
        <a:off x="0" y="139"/>
        <a:ext cx="10919059" cy="4538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AE67A-573F-4B31-866B-12EDBC84031C}" type="datetimeFigureOut">
              <a:rPr lang="ru-RU"/>
              <a:t>12.05.2020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E74F4-F6FC-4A97-8763-761D6C25510A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13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7E74F4-F6FC-4A97-8763-761D6C25510A}" type="slidenum">
              <a:rPr lang="ru-RU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22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6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8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033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6214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708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22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47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78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43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6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0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58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71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4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76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43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60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5/12/2020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692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image" Target="../media/image2.png"/><Relationship Id="rId7" Type="http://schemas.openxmlformats.org/officeDocument/2006/relationships/diagramData" Target="../diagrams/data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microsoft.com/office/2007/relationships/diagramDrawing" Target="../diagrams/drawing6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6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image" Target="../media/image2.png"/><Relationship Id="rId7" Type="http://schemas.openxmlformats.org/officeDocument/2006/relationships/diagramData" Target="../diagrams/data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microsoft.com/office/2007/relationships/diagramDrawing" Target="../diagrams/drawing7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7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5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5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65354" y="1512849"/>
            <a:ext cx="6114422" cy="332958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5000" b="1" dirty="0" err="1">
                <a:cs typeface="Calibri Light"/>
              </a:rPr>
              <a:t>Моніторинг</a:t>
            </a:r>
            <a:r>
              <a:rPr lang="ru-RU" sz="5000" b="1" dirty="0">
                <a:cs typeface="Calibri Light"/>
              </a:rPr>
              <a:t> </a:t>
            </a:r>
            <a:r>
              <a:rPr lang="ru-RU" sz="5000" b="1" dirty="0" err="1">
                <a:cs typeface="Calibri Light"/>
              </a:rPr>
              <a:t>освітніх</a:t>
            </a:r>
            <a:r>
              <a:rPr lang="ru-RU" sz="5000" b="1" dirty="0">
                <a:cs typeface="Calibri Light"/>
              </a:rPr>
              <a:t> </a:t>
            </a:r>
            <a:r>
              <a:rPr lang="ru-RU" sz="5000" b="1" dirty="0" err="1">
                <a:cs typeface="Calibri Light"/>
              </a:rPr>
              <a:t>програм</a:t>
            </a:r>
            <a:r>
              <a:rPr lang="ru-RU" sz="5000" b="1" dirty="0">
                <a:cs typeface="Calibri Light"/>
              </a:rPr>
              <a:t> в МДУ</a:t>
            </a:r>
            <a:br>
              <a:rPr lang="ru-RU" sz="5000" b="1" dirty="0">
                <a:cs typeface="Calibri Light"/>
              </a:rPr>
            </a:br>
            <a:endParaRPr lang="ru-RU" sz="50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FD235D7-E555-468D-A368-E23596CCE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577807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8">
            <a:extLst>
              <a:ext uri="{FF2B5EF4-FFF2-40B4-BE49-F238E27FC236}">
                <a16:creationId xmlns:a16="http://schemas.microsoft.com/office/drawing/2014/main" id="{AA0BB620-0E1B-444E-B4DA-620EC18FC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5692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2429450D-EE6E-4527-982F-934CA86EE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380607" y="2756642"/>
            <a:ext cx="6858000" cy="1344715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4" name="Рисунок 4" descr="Изображение выглядит как рисунок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4CC21BE6-A7CF-472C-A63A-7ED8E665A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40" y="2277422"/>
            <a:ext cx="2936836" cy="253175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>
            <a:extLst>
              <a:ext uri="{FF2B5EF4-FFF2-40B4-BE49-F238E27FC236}">
                <a16:creationId xmlns:a16="http://schemas.microsoft.com/office/drawing/2014/main" id="{0654392F-1639-4655-984D-9EC62CB792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A42ABA0-A57E-4B96-8B71-32BE731BD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54" name="Oval 53">
            <a:extLst>
              <a:ext uri="{FF2B5EF4-FFF2-40B4-BE49-F238E27FC236}">
                <a16:creationId xmlns:a16="http://schemas.microsoft.com/office/drawing/2014/main" id="{81601940-FE05-4058-8C3C-93ECC6D8B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A24A74BA-E5A0-4961-B27F-09544E4F5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5FCC04C7-E7EE-4E3B-988E-0B9718A3C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60" name="Rectangle 59">
            <a:extLst>
              <a:ext uri="{FF2B5EF4-FFF2-40B4-BE49-F238E27FC236}">
                <a16:creationId xmlns:a16="http://schemas.microsoft.com/office/drawing/2014/main" id="{03964ECA-3652-457C-9FDE-16AED3949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C2A197-0AE4-4EC0-AFA0-751F160C4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b="1" dirty="0" err="1"/>
              <a:t>Зовнішні</a:t>
            </a:r>
            <a:r>
              <a:rPr lang="en-US" b="1" dirty="0"/>
              <a:t> </a:t>
            </a:r>
            <a:r>
              <a:rPr lang="en-US" b="1" dirty="0" err="1"/>
              <a:t>стейкхолдери</a:t>
            </a:r>
            <a:endParaRPr lang="ru-RU"/>
          </a:p>
          <a:p>
            <a:endParaRPr lang="en-US"/>
          </a:p>
        </p:txBody>
      </p:sp>
      <p:graphicFrame>
        <p:nvGraphicFramePr>
          <p:cNvPr id="4" name="Схема 56">
            <a:extLst>
              <a:ext uri="{FF2B5EF4-FFF2-40B4-BE49-F238E27FC236}">
                <a16:creationId xmlns:a16="http://schemas.microsoft.com/office/drawing/2014/main" id="{C26EBD41-593E-449A-B019-01A8019928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6879060"/>
              </p:ext>
            </p:extLst>
          </p:nvPr>
        </p:nvGraphicFramePr>
        <p:xfrm>
          <a:off x="553184" y="2260890"/>
          <a:ext cx="9404352" cy="4056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1843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Picture 241">
            <a:extLst>
              <a:ext uri="{FF2B5EF4-FFF2-40B4-BE49-F238E27FC236}">
                <a16:creationId xmlns:a16="http://schemas.microsoft.com/office/drawing/2014/main" id="{0654392F-1639-4655-984D-9EC62CB792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244" name="Picture 243">
            <a:extLst>
              <a:ext uri="{FF2B5EF4-FFF2-40B4-BE49-F238E27FC236}">
                <a16:creationId xmlns:a16="http://schemas.microsoft.com/office/drawing/2014/main" id="{AA42ABA0-A57E-4B96-8B71-32BE731BD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246" name="Oval 245">
            <a:extLst>
              <a:ext uri="{FF2B5EF4-FFF2-40B4-BE49-F238E27FC236}">
                <a16:creationId xmlns:a16="http://schemas.microsoft.com/office/drawing/2014/main" id="{81601940-FE05-4058-8C3C-93ECC6D8B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48" name="Picture 247">
            <a:extLst>
              <a:ext uri="{FF2B5EF4-FFF2-40B4-BE49-F238E27FC236}">
                <a16:creationId xmlns:a16="http://schemas.microsoft.com/office/drawing/2014/main" id="{A24A74BA-E5A0-4961-B27F-09544E4F5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5FCC04C7-E7EE-4E3B-988E-0B9718A3C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252" name="Rectangle 251">
            <a:extLst>
              <a:ext uri="{FF2B5EF4-FFF2-40B4-BE49-F238E27FC236}">
                <a16:creationId xmlns:a16="http://schemas.microsoft.com/office/drawing/2014/main" id="{03964ECA-3652-457C-9FDE-16AED3949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FE0294-363B-4ADE-B9F1-013430AD5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b="1" dirty="0" err="1"/>
              <a:t>Порядок</a:t>
            </a:r>
            <a:r>
              <a:rPr lang="en-US" b="1" dirty="0"/>
              <a:t> </a:t>
            </a:r>
            <a:r>
              <a:rPr lang="en-US" b="1" dirty="0" err="1"/>
              <a:t>організації</a:t>
            </a:r>
            <a:r>
              <a:rPr lang="en-US" b="1" dirty="0"/>
              <a:t> </a:t>
            </a:r>
            <a:r>
              <a:rPr lang="en-US" b="1" dirty="0" err="1"/>
              <a:t>моніторингу</a:t>
            </a:r>
            <a:r>
              <a:rPr lang="en-US" b="1" dirty="0"/>
              <a:t> ОП </a:t>
            </a:r>
            <a:endParaRPr lang="ru-RU"/>
          </a:p>
        </p:txBody>
      </p:sp>
      <p:graphicFrame>
        <p:nvGraphicFramePr>
          <p:cNvPr id="301" name="Схема 301">
            <a:extLst>
              <a:ext uri="{FF2B5EF4-FFF2-40B4-BE49-F238E27FC236}">
                <a16:creationId xmlns:a16="http://schemas.microsoft.com/office/drawing/2014/main" id="{811E110E-E1A1-4263-A3A5-A78ED529E3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3278935"/>
              </p:ext>
            </p:extLst>
          </p:nvPr>
        </p:nvGraphicFramePr>
        <p:xfrm>
          <a:off x="646111" y="1778723"/>
          <a:ext cx="10919059" cy="4604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8073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604E0B1-6762-4B99-A6A5-42ED8E20D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6D86F5FF-DE1B-4BAB-A7BE-6F39F5DD9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240D7-9746-4D67-8772-56A8EE578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3300" b="1" dirty="0" err="1">
                <a:solidFill>
                  <a:srgbClr val="EBEBEB"/>
                </a:solidFill>
              </a:rPr>
              <a:t>Кількість</a:t>
            </a:r>
            <a:r>
              <a:rPr lang="ru-RU" sz="3300" b="1" dirty="0">
                <a:solidFill>
                  <a:srgbClr val="EBEBEB"/>
                </a:solidFill>
              </a:rPr>
              <a:t> </a:t>
            </a:r>
            <a:r>
              <a:rPr lang="ru-RU" sz="3300" b="1" dirty="0" err="1">
                <a:solidFill>
                  <a:srgbClr val="EBEBEB"/>
                </a:solidFill>
              </a:rPr>
              <a:t>освітніх</a:t>
            </a:r>
            <a:r>
              <a:rPr lang="ru-RU" sz="3300" b="1" dirty="0">
                <a:solidFill>
                  <a:srgbClr val="EBEBEB"/>
                </a:solidFill>
              </a:rPr>
              <a:t> </a:t>
            </a:r>
            <a:r>
              <a:rPr lang="ru-RU" sz="3300" b="1" dirty="0" err="1">
                <a:solidFill>
                  <a:srgbClr val="EBEBEB"/>
                </a:solidFill>
              </a:rPr>
              <a:t>програм</a:t>
            </a:r>
            <a:r>
              <a:rPr lang="ru-RU" sz="3300" b="1" dirty="0">
                <a:solidFill>
                  <a:srgbClr val="EBEBEB"/>
                </a:solidFill>
              </a:rPr>
              <a:t> в МДУ</a:t>
            </a:r>
            <a:br>
              <a:rPr lang="ru-RU" sz="3300" dirty="0"/>
            </a:br>
            <a:endParaRPr lang="ru-RU" sz="3300">
              <a:solidFill>
                <a:srgbClr val="EBEBEB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36AD705-9544-45E1-B278-8D99F718B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DFFC5B7-4963-4902-8A90-EFF576689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60F123C-5E45-4331-8F4D-F94F72C737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268990"/>
              </p:ext>
            </p:extLst>
          </p:nvPr>
        </p:nvGraphicFramePr>
        <p:xfrm>
          <a:off x="738761" y="2810256"/>
          <a:ext cx="10715709" cy="3404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0254">
                  <a:extLst>
                    <a:ext uri="{9D8B030D-6E8A-4147-A177-3AD203B41FA5}">
                      <a16:colId xmlns:a16="http://schemas.microsoft.com/office/drawing/2014/main" val="968300031"/>
                    </a:ext>
                  </a:extLst>
                </a:gridCol>
                <a:gridCol w="1552455">
                  <a:extLst>
                    <a:ext uri="{9D8B030D-6E8A-4147-A177-3AD203B41FA5}">
                      <a16:colId xmlns:a16="http://schemas.microsoft.com/office/drawing/2014/main" val="1547973712"/>
                    </a:ext>
                  </a:extLst>
                </a:gridCol>
                <a:gridCol w="1552455">
                  <a:extLst>
                    <a:ext uri="{9D8B030D-6E8A-4147-A177-3AD203B41FA5}">
                      <a16:colId xmlns:a16="http://schemas.microsoft.com/office/drawing/2014/main" val="3611125485"/>
                    </a:ext>
                  </a:extLst>
                </a:gridCol>
                <a:gridCol w="1810545">
                  <a:extLst>
                    <a:ext uri="{9D8B030D-6E8A-4147-A177-3AD203B41FA5}">
                      <a16:colId xmlns:a16="http://schemas.microsoft.com/office/drawing/2014/main" val="2026728173"/>
                    </a:ext>
                  </a:extLst>
                </a:gridCol>
              </a:tblGrid>
              <a:tr h="378253">
                <a:tc>
                  <a:txBody>
                    <a:bodyPr/>
                    <a:lstStyle/>
                    <a:p>
                      <a:pPr lvl="0" algn="r" rtl="0">
                        <a:buNone/>
                      </a:pPr>
                      <a:r>
                        <a:rPr lang="uk-UA" sz="1000">
                          <a:effectLst/>
                        </a:rPr>
                        <a:t>рівень </a:t>
                      </a:r>
                      <a:endParaRPr lang="uk-UA" sz="1200">
                        <a:effectLst/>
                      </a:endParaRPr>
                    </a:p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галузь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uk-UA" sz="1000">
                          <a:effectLst/>
                        </a:rPr>
                        <a:t>бакалавр </a:t>
                      </a:r>
                      <a:endParaRPr lang="uk-UA" sz="1200" b="1" i="1">
                        <a:effectLst/>
                      </a:endParaRPr>
                    </a:p>
                  </a:txBody>
                  <a:tcPr marL="62349" marR="62349" marT="31175" marB="31175"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uk-UA" sz="1000">
                          <a:effectLst/>
                        </a:rPr>
                        <a:t>магістр </a:t>
                      </a:r>
                      <a:endParaRPr lang="uk-UA" sz="1200" b="1" i="1">
                        <a:effectLst/>
                      </a:endParaRPr>
                    </a:p>
                  </a:txBody>
                  <a:tcPr marL="62349" marR="62349" marT="31175" marB="31175"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uk-UA" sz="1000">
                          <a:effectLst/>
                        </a:rPr>
                        <a:t>доктор філософії </a:t>
                      </a:r>
                      <a:endParaRPr lang="uk-UA" sz="1200" b="1" i="1">
                        <a:effectLst/>
                      </a:endParaRPr>
                    </a:p>
                  </a:txBody>
                  <a:tcPr marL="62349" marR="62349" marT="31175" marB="31175" anchor="ctr"/>
                </a:tc>
                <a:extLst>
                  <a:ext uri="{0D108BD9-81ED-4DB2-BD59-A6C34878D82A}">
                    <a16:rowId xmlns:a16="http://schemas.microsoft.com/office/drawing/2014/main" val="2366956130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01 Освіта/Педагогіка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7 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2685549946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02 Культура і мистецтво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3713277228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03 Гуманітарні науки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13 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2737428378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05 Соціальні та поведінкові науки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4 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3 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2 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1759733745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06 Журналістика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2 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2 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3135691683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07 Управління та адміністрування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3 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3315431903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08 Право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2 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2497964945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10 Природничі науки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1388517618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12 Інформаційні технології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2 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3903560729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24 Сфера обслуговування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0 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3358255374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28 Публічне управління та адміністрування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417060608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l" rtl="0">
                        <a:buNone/>
                      </a:pPr>
                      <a:r>
                        <a:rPr lang="uk-UA" sz="1000">
                          <a:effectLst/>
                        </a:rPr>
                        <a:t>29 Міжнародні відносини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3 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2 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3858055881"/>
                  </a:ext>
                </a:extLst>
              </a:tr>
              <a:tr h="232772">
                <a:tc>
                  <a:txBody>
                    <a:bodyPr/>
                    <a:lstStyle/>
                    <a:p>
                      <a:pPr lvl="0" algn="r" rtl="0">
                        <a:buNone/>
                      </a:pPr>
                      <a:r>
                        <a:rPr lang="uk-UA" sz="1000">
                          <a:effectLst/>
                        </a:rPr>
                        <a:t>Всього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41 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33 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uk-UA" sz="1000">
                          <a:effectLst/>
                        </a:rPr>
                        <a:t>7 </a:t>
                      </a:r>
                      <a:endParaRPr lang="uk-UA" sz="1200" b="0" i="0">
                        <a:effectLst/>
                      </a:endParaRPr>
                    </a:p>
                  </a:txBody>
                  <a:tcPr marL="62349" marR="62349" marT="31175" marB="31175"/>
                </a:tc>
                <a:extLst>
                  <a:ext uri="{0D108BD9-81ED-4DB2-BD59-A6C34878D82A}">
                    <a16:rowId xmlns:a16="http://schemas.microsoft.com/office/drawing/2014/main" val="2981563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994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2CF71D-5D57-474A-9C5A-C1BE8F3A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5ACE684-AB77-4469-9CBF-04B71DA10556}"/>
              </a:ext>
            </a:extLst>
          </p:cNvPr>
          <p:cNvSpPr txBox="1">
            <a:spLocks/>
          </p:cNvSpPr>
          <p:nvPr/>
        </p:nvSpPr>
        <p:spPr>
          <a:xfrm>
            <a:off x="648930" y="629267"/>
            <a:ext cx="9252154" cy="10166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sz="3300" b="1" dirty="0" err="1">
                <a:solidFill>
                  <a:srgbClr val="EBEBEB"/>
                </a:solidFill>
              </a:rPr>
              <a:t>Кількість</a:t>
            </a:r>
            <a:r>
              <a:rPr lang="ru-RU" sz="3300" b="1" dirty="0">
                <a:solidFill>
                  <a:srgbClr val="EBEBEB"/>
                </a:solidFill>
              </a:rPr>
              <a:t> </a:t>
            </a:r>
            <a:r>
              <a:rPr lang="ru-RU" sz="3300" b="1" dirty="0" err="1">
                <a:solidFill>
                  <a:srgbClr val="EBEBEB"/>
                </a:solidFill>
              </a:rPr>
              <a:t>освітніх</a:t>
            </a:r>
            <a:r>
              <a:rPr lang="ru-RU" sz="3300" b="1" dirty="0">
                <a:solidFill>
                  <a:srgbClr val="EBEBEB"/>
                </a:solidFill>
              </a:rPr>
              <a:t> </a:t>
            </a:r>
            <a:r>
              <a:rPr lang="ru-RU" sz="3300" b="1" dirty="0" err="1">
                <a:solidFill>
                  <a:srgbClr val="EBEBEB"/>
                </a:solidFill>
              </a:rPr>
              <a:t>програм</a:t>
            </a:r>
            <a:r>
              <a:rPr lang="ru-RU" sz="3300" b="1" dirty="0">
                <a:solidFill>
                  <a:srgbClr val="EBEBEB"/>
                </a:solidFill>
              </a:rPr>
              <a:t> в МДУ</a:t>
            </a:r>
            <a:br>
              <a:rPr lang="ru-RU" sz="3300" dirty="0"/>
            </a:br>
            <a:endParaRPr lang="ru-RU" sz="3300">
              <a:solidFill>
                <a:srgbClr val="EBEBEB"/>
              </a:solidFill>
            </a:endParaRPr>
          </a:p>
        </p:txBody>
      </p:sp>
      <p:pic>
        <p:nvPicPr>
          <p:cNvPr id="9" name="Рисунок 9" descr="Изображение выглядит как снимок экрана&#10;&#10;Описание создано с очень высокой степенью достоверности">
            <a:extLst>
              <a:ext uri="{FF2B5EF4-FFF2-40B4-BE49-F238E27FC236}">
                <a16:creationId xmlns:a16="http://schemas.microsoft.com/office/drawing/2014/main" id="{3C5F6FF9-661F-44CD-8CA2-CC90096123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005" y="1135416"/>
            <a:ext cx="10941667" cy="5268484"/>
          </a:xfrm>
        </p:spPr>
      </p:pic>
    </p:spTree>
    <p:extLst>
      <p:ext uri="{BB962C8B-B14F-4D97-AF65-F5344CB8AC3E}">
        <p14:creationId xmlns:p14="http://schemas.microsoft.com/office/powerpoint/2010/main" val="718818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>
            <a:extLst>
              <a:ext uri="{FF2B5EF4-FFF2-40B4-BE49-F238E27FC236}">
                <a16:creationId xmlns:a16="http://schemas.microsoft.com/office/drawing/2014/main" id="{7594FC8B-8CD2-407F-94F1-9C71F5AEC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DBABC971-8D40-4A4F-AC60-28B917278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56" name="Oval 55">
            <a:extLst>
              <a:ext uri="{FF2B5EF4-FFF2-40B4-BE49-F238E27FC236}">
                <a16:creationId xmlns:a16="http://schemas.microsoft.com/office/drawing/2014/main" id="{B9C04DC5-313B-4FE4-B868-5672A3764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791AE23E-90C9-4963-96E2-8DADBFC3B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C5F93E90-4379-4AAC-B021-E5FA6D974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329FDD08-42D8-4AFF-90E5-5DAA5BC4CB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015B85-DB62-4B02-BE85-51568FD37D6E}"/>
              </a:ext>
            </a:extLst>
          </p:cNvPr>
          <p:cNvSpPr txBox="1"/>
          <p:nvPr/>
        </p:nvSpPr>
        <p:spPr>
          <a:xfrm>
            <a:off x="4973631" y="1325880"/>
            <a:ext cx="6570668" cy="365597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80000"/>
            </a:pPr>
            <a:r>
              <a:rPr lang="en-US" sz="3400" b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Моніторинг ОП проводиться з метою її удосконалення для забезпечення якості вищої освіти та освітньої діяльності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0C6A2AD-3250-4097-A84B-939453B75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4320057" cy="5578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Рисунок 8" descr="Буфер обмена">
            <a:extLst>
              <a:ext uri="{FF2B5EF4-FFF2-40B4-BE49-F238E27FC236}">
                <a16:creationId xmlns:a16="http://schemas.microsoft.com/office/drawing/2014/main" id="{1CA540C0-E41E-4FE4-85D8-93023988D3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55392" y="1592732"/>
            <a:ext cx="3677729" cy="3677729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076210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F7367032-1020-4CCE-8B91-9ECFBF6E803A}"/>
              </a:ext>
            </a:extLst>
          </p:cNvPr>
          <p:cNvGraphicFramePr/>
          <p:nvPr/>
        </p:nvGraphicFramePr>
        <p:xfrm>
          <a:off x="844077" y="1137574"/>
          <a:ext cx="10895370" cy="4798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681D14C2-D89F-4984-B6AE-A92751EAA829}"/>
              </a:ext>
            </a:extLst>
          </p:cNvPr>
          <p:cNvSpPr txBox="1">
            <a:spLocks/>
          </p:cNvSpPr>
          <p:nvPr/>
        </p:nvSpPr>
        <p:spPr>
          <a:xfrm>
            <a:off x="648930" y="629267"/>
            <a:ext cx="9252154" cy="10166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>
                <a:solidFill>
                  <a:srgbClr val="EBEBEB"/>
                </a:solidFill>
              </a:rPr>
              <a:t>Моніторинг ОП здійснюється </a:t>
            </a:r>
          </a:p>
        </p:txBody>
      </p:sp>
    </p:spTree>
    <p:extLst>
      <p:ext uri="{BB962C8B-B14F-4D97-AF65-F5344CB8AC3E}">
        <p14:creationId xmlns:p14="http://schemas.microsoft.com/office/powerpoint/2010/main" val="2674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E81BF1D-8F6C-40DC-BEFF-077EC6BAA7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1562211"/>
              </p:ext>
            </p:extLst>
          </p:nvPr>
        </p:nvGraphicFramePr>
        <p:xfrm>
          <a:off x="695394" y="422037"/>
          <a:ext cx="10895370" cy="6610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8988D627-B3D0-4277-B17D-A800F99B8B71}"/>
              </a:ext>
            </a:extLst>
          </p:cNvPr>
          <p:cNvSpPr txBox="1">
            <a:spLocks/>
          </p:cNvSpPr>
          <p:nvPr/>
        </p:nvSpPr>
        <p:spPr>
          <a:xfrm>
            <a:off x="648930" y="629267"/>
            <a:ext cx="9252154" cy="10166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err="1">
                <a:solidFill>
                  <a:srgbClr val="EBEBEB"/>
                </a:solidFill>
              </a:rPr>
              <a:t>Моніторинг</a:t>
            </a:r>
            <a:r>
              <a:rPr lang="en-US" b="1" dirty="0">
                <a:solidFill>
                  <a:srgbClr val="EBEBEB"/>
                </a:solidFill>
              </a:rPr>
              <a:t> ОП </a:t>
            </a:r>
            <a:r>
              <a:rPr lang="en-US" b="1" dirty="0" err="1">
                <a:solidFill>
                  <a:srgbClr val="EBEBEB"/>
                </a:solidFill>
              </a:rPr>
              <a:t>здійснюється</a:t>
            </a:r>
            <a:r>
              <a:rPr lang="en-US" b="1" dirty="0">
                <a:solidFill>
                  <a:srgbClr val="EBEBEB"/>
                </a:solidFill>
              </a:rPr>
              <a:t> 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029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F7367032-1020-4CCE-8B91-9ECFBF6E80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7973910"/>
              </p:ext>
            </p:extLst>
          </p:nvPr>
        </p:nvGraphicFramePr>
        <p:xfrm>
          <a:off x="844077" y="1137574"/>
          <a:ext cx="10895370" cy="4798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681D14C2-D89F-4984-B6AE-A92751EAA829}"/>
              </a:ext>
            </a:extLst>
          </p:cNvPr>
          <p:cNvSpPr txBox="1">
            <a:spLocks/>
          </p:cNvSpPr>
          <p:nvPr/>
        </p:nvSpPr>
        <p:spPr>
          <a:xfrm>
            <a:off x="648930" y="629267"/>
            <a:ext cx="9252154" cy="10166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b="1" dirty="0" err="1">
                <a:solidFill>
                  <a:srgbClr val="EBEBEB"/>
                </a:solidFill>
              </a:rPr>
              <a:t>Моніторинг</a:t>
            </a:r>
            <a:r>
              <a:rPr lang="en-US" b="1" dirty="0">
                <a:solidFill>
                  <a:srgbClr val="EBEBEB"/>
                </a:solidFill>
              </a:rPr>
              <a:t> ОП </a:t>
            </a:r>
            <a:r>
              <a:rPr lang="en-US" b="1" dirty="0" err="1">
                <a:solidFill>
                  <a:srgbClr val="EBEBEB"/>
                </a:solidFill>
              </a:rPr>
              <a:t>здійснюється</a:t>
            </a:r>
            <a:r>
              <a:rPr lang="en-US" b="1" dirty="0">
                <a:solidFill>
                  <a:srgbClr val="EBEBEB"/>
                </a:solidFill>
              </a:rPr>
              <a:t> </a:t>
            </a:r>
            <a:endParaRPr lang="en-US" dirty="0">
              <a:solidFill>
                <a:srgbClr val="EBEBE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250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17BF51D3-95B0-47BA-BD97-694340DC33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97246"/>
              </p:ext>
            </p:extLst>
          </p:nvPr>
        </p:nvGraphicFramePr>
        <p:xfrm>
          <a:off x="497428" y="467403"/>
          <a:ext cx="11300059" cy="5924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5069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2000"/>
                <a:hueMod val="108000"/>
                <a:satMod val="164000"/>
                <a:lumMod val="69000"/>
              </a:schemeClr>
              <a:schemeClr val="bg2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Picture 125">
            <a:extLst>
              <a:ext uri="{FF2B5EF4-FFF2-40B4-BE49-F238E27FC236}">
                <a16:creationId xmlns:a16="http://schemas.microsoft.com/office/drawing/2014/main" id="{0654392F-1639-4655-984D-9EC62CB792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AA42ABA0-A57E-4B96-8B71-32BE731BD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0" name="Oval 129">
            <a:extLst>
              <a:ext uri="{FF2B5EF4-FFF2-40B4-BE49-F238E27FC236}">
                <a16:creationId xmlns:a16="http://schemas.microsoft.com/office/drawing/2014/main" id="{81601940-FE05-4058-8C3C-93ECC6D8B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2" name="Picture 131">
            <a:extLst>
              <a:ext uri="{FF2B5EF4-FFF2-40B4-BE49-F238E27FC236}">
                <a16:creationId xmlns:a16="http://schemas.microsoft.com/office/drawing/2014/main" id="{A24A74BA-E5A0-4961-B27F-09544E4F5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21" name="Picture 320">
            <a:extLst>
              <a:ext uri="{FF2B5EF4-FFF2-40B4-BE49-F238E27FC236}">
                <a16:creationId xmlns:a16="http://schemas.microsoft.com/office/drawing/2014/main" id="{5FCC04C7-E7EE-4E3B-988E-0B9718A3C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323" name="Rectangle 322">
            <a:extLst>
              <a:ext uri="{FF2B5EF4-FFF2-40B4-BE49-F238E27FC236}">
                <a16:creationId xmlns:a16="http://schemas.microsoft.com/office/drawing/2014/main" id="{03964ECA-3652-457C-9FDE-16AED3949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32" name="Заголовок 631">
            <a:extLst>
              <a:ext uri="{FF2B5EF4-FFF2-40B4-BE49-F238E27FC236}">
                <a16:creationId xmlns:a16="http://schemas.microsoft.com/office/drawing/2014/main" id="{2EF4EF44-4B08-44B6-948C-197B3011E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 err="1"/>
              <a:t>Внутрішні</a:t>
            </a:r>
            <a:r>
              <a:rPr lang="en-US" b="1" dirty="0"/>
              <a:t> </a:t>
            </a:r>
            <a:r>
              <a:rPr lang="en-US" b="1" dirty="0" err="1"/>
              <a:t>стейкхолдери</a:t>
            </a:r>
            <a:r>
              <a:rPr lang="en-US" b="1" dirty="0"/>
              <a:t> </a:t>
            </a:r>
            <a:endParaRPr lang="ru-RU" dirty="0"/>
          </a:p>
        </p:txBody>
      </p:sp>
      <p:graphicFrame>
        <p:nvGraphicFramePr>
          <p:cNvPr id="211" name="Схема 211">
            <a:extLst>
              <a:ext uri="{FF2B5EF4-FFF2-40B4-BE49-F238E27FC236}">
                <a16:creationId xmlns:a16="http://schemas.microsoft.com/office/drawing/2014/main" id="{6C56434C-DE65-40E0-A001-37F1CA3B6B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7973914"/>
              </p:ext>
            </p:extLst>
          </p:nvPr>
        </p:nvGraphicFramePr>
        <p:xfrm>
          <a:off x="634014" y="1672120"/>
          <a:ext cx="10928351" cy="4775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775789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3EAEDB69447214E925BAC25535234C0" ma:contentTypeVersion="2" ma:contentTypeDescription="Створення нового документа." ma:contentTypeScope="" ma:versionID="94c321bc7145d96312ecf711a2680dbe">
  <xsd:schema xmlns:xsd="http://www.w3.org/2001/XMLSchema" xmlns:xs="http://www.w3.org/2001/XMLSchema" xmlns:p="http://schemas.microsoft.com/office/2006/metadata/properties" xmlns:ns2="be665d5a-5aa2-4384-8ae1-49865b04e1b6" targetNamespace="http://schemas.microsoft.com/office/2006/metadata/properties" ma:root="true" ma:fieldsID="54215ed29a4f452d781a9a2acb478270" ns2:_="">
    <xsd:import namespace="be665d5a-5aa2-4384-8ae1-49865b04e1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665d5a-5aa2-4384-8ae1-49865b04e1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B7D58A-9B80-4912-8799-632E3CFBB92A}"/>
</file>

<file path=customXml/itemProps2.xml><?xml version="1.0" encoding="utf-8"?>
<ds:datastoreItem xmlns:ds="http://schemas.openxmlformats.org/officeDocument/2006/customXml" ds:itemID="{C2A52CFA-89C7-4B2D-A52A-7FB3CA6EF0F1}"/>
</file>

<file path=customXml/itemProps3.xml><?xml version="1.0" encoding="utf-8"?>
<ds:datastoreItem xmlns:ds="http://schemas.openxmlformats.org/officeDocument/2006/customXml" ds:itemID="{9CB50B32-560D-4217-A03B-0A3F409C78C0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318</Words>
  <Application>Microsoft Office PowerPoint</Application>
  <PresentationFormat>Широкоэкранный</PresentationFormat>
  <Paragraphs>95</Paragraphs>
  <Slides>11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Ion</vt:lpstr>
      <vt:lpstr>Моніторинг освітніх програм в МДУ </vt:lpstr>
      <vt:lpstr>Кількість освітніх програм в МДУ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Внутрішні стейкхолдери </vt:lpstr>
      <vt:lpstr>Зовнішні стейкхолдери </vt:lpstr>
      <vt:lpstr>Порядок організації моніторингу ОП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Марія Зіміна</dc:creator>
  <cp:lastModifiedBy>Марія Зіміна</cp:lastModifiedBy>
  <cp:revision>540</cp:revision>
  <dcterms:created xsi:type="dcterms:W3CDTF">2020-05-12T13:54:54Z</dcterms:created>
  <dcterms:modified xsi:type="dcterms:W3CDTF">2020-05-13T06:35:08Z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0x01010043EAEDB69447214E925BAC25535234C0</vt:lpwstr>
  </property>
  <property fmtid="{D5CDD505-2E9C-101B-9397-08002B2CF9AE}" pid="3" name="Order">
    <vt:r8>4195800</vt:r8>
  </property>
  <property fmtid="{D5CDD505-2E9C-101B-9397-08002B2CF9AE}" pid="4" name="SharedWithUsers">
    <vt:lpwstr>10;#Ізотова Юлія</vt:lpwstr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